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335" r:id="rId2"/>
    <p:sldId id="347" r:id="rId3"/>
    <p:sldId id="341" r:id="rId4"/>
    <p:sldId id="342" r:id="rId5"/>
    <p:sldId id="336" r:id="rId6"/>
    <p:sldId id="348" r:id="rId7"/>
    <p:sldId id="338" r:id="rId8"/>
    <p:sldId id="358" r:id="rId9"/>
    <p:sldId id="346" r:id="rId10"/>
    <p:sldId id="349" r:id="rId11"/>
    <p:sldId id="350" r:id="rId12"/>
    <p:sldId id="352" r:id="rId13"/>
    <p:sldId id="353" r:id="rId14"/>
    <p:sldId id="354" r:id="rId15"/>
    <p:sldId id="355" r:id="rId16"/>
    <p:sldId id="367" r:id="rId17"/>
    <p:sldId id="356" r:id="rId18"/>
    <p:sldId id="357" r:id="rId19"/>
    <p:sldId id="359" r:id="rId20"/>
    <p:sldId id="361" r:id="rId21"/>
    <p:sldId id="362" r:id="rId22"/>
    <p:sldId id="363" r:id="rId23"/>
    <p:sldId id="364" r:id="rId24"/>
    <p:sldId id="365" r:id="rId25"/>
    <p:sldId id="36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6" autoAdjust="0"/>
  </p:normalViewPr>
  <p:slideViewPr>
    <p:cSldViewPr snapToGrid="0">
      <p:cViewPr varScale="1">
        <p:scale>
          <a:sx n="61" d="100"/>
          <a:sy n="61" d="100"/>
        </p:scale>
        <p:origin x="12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wmf>
</file>

<file path=ppt/media/image37.png>
</file>

<file path=ppt/media/image38.pn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A72B9A-FAB8-4F7F-ADC9-B231530F0CD3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5AACE8-0D7C-49A7-B729-29AF4530E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721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145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748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OpenJava8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apt-get install openjdk-8-jre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en-US" altLang="zh-CN" b="1" dirty="0"/>
              <a:t>Installing Docker in Ubuntu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Disco 19.04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Cosmic 18.10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Bionic 18.04 (LTS)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Xenial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16.04 (LTS)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#Uninstall old version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remove docker docker-engine docker.io </a:t>
            </a:r>
            <a:r>
              <a:rPr lang="en-US" dirty="0" err="1"/>
              <a:t>containerd</a:t>
            </a:r>
            <a:r>
              <a:rPr lang="en-US" dirty="0"/>
              <a:t> </a:t>
            </a:r>
            <a:r>
              <a:rPr lang="en-US" dirty="0" err="1"/>
              <a:t>runc</a:t>
            </a:r>
            <a:endParaRPr lang="en-US" dirty="0"/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 using the repository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install  apt-transport-https ca-certificates curl </a:t>
            </a:r>
            <a:r>
              <a:rPr lang="en-US" dirty="0" err="1"/>
              <a:t>gnupg</a:t>
            </a:r>
            <a:r>
              <a:rPr lang="en-US" dirty="0"/>
              <a:t>-agent  software-properties-common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en-US" dirty="0"/>
              <a:t>curl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fsSL</a:t>
            </a:r>
            <a:r>
              <a:rPr lang="en-US" dirty="0"/>
              <a:t> https://download.docker.com/linux/ubuntu/gpg |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apt-key add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add-apt-repository “deb [arch=amd64] https://download.docker.com/linux/ubuntu $(</a:t>
            </a:r>
            <a:r>
              <a:rPr lang="en-US" dirty="0" err="1"/>
              <a:t>lsb_release</a:t>
            </a:r>
            <a:r>
              <a:rPr lang="en-US" dirty="0"/>
              <a:t> -cs) stable“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dirty="0"/>
              <a:t>apt-get </a:t>
            </a:r>
            <a:r>
              <a:rPr lang="fr-FR" dirty="0" err="1"/>
              <a:t>install</a:t>
            </a:r>
            <a:r>
              <a:rPr lang="fr-FR" dirty="0"/>
              <a:t> docker-ce docker-ce-cli containerd.io</a:t>
            </a: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Docker </a:t>
            </a:r>
            <a:r>
              <a:rPr lang="en-US" altLang="zh-CN" b="1" dirty="0">
                <a:solidFill>
                  <a:schemeClr val="tx2"/>
                </a:solidFill>
              </a:rPr>
              <a:t>R</a:t>
            </a:r>
            <a:r>
              <a:rPr lang="en-US" b="1" dirty="0">
                <a:solidFill>
                  <a:schemeClr val="tx2"/>
                </a:solidFill>
              </a:rPr>
              <a:t>egistry server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dirty="0"/>
              <a:t>docker run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-d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REGISTRY_HTTP_ADDR</a:t>
            </a:r>
            <a:r>
              <a:rPr lang="en-US" dirty="0">
                <a:effectLst/>
              </a:rPr>
              <a:t>=</a:t>
            </a:r>
            <a:r>
              <a:rPr lang="en-US" dirty="0"/>
              <a:t>0.0.0.0:5000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</a:t>
            </a:r>
            <a:r>
              <a:rPr lang="en-US" dirty="0"/>
              <a:t> 5000:5000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--restart</a:t>
            </a:r>
            <a:r>
              <a:rPr lang="en-US" dirty="0">
                <a:effectLst/>
              </a:rPr>
              <a:t>=</a:t>
            </a:r>
            <a:r>
              <a:rPr lang="en-US" dirty="0"/>
              <a:t>always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--name</a:t>
            </a:r>
            <a:r>
              <a:rPr lang="en-US" dirty="0"/>
              <a:t> registry registry:2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Edit 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/docker/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daemon.json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add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 "insecure-registries" : ["</a:t>
            </a:r>
            <a:r>
              <a:rPr lang="en-US" dirty="0"/>
              <a:t>localhost:5000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"] }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</a:t>
            </a:r>
            <a:r>
              <a:rPr lang="en-US" altLang="zh-CN" dirty="0">
                <a:solidFill>
                  <a:schemeClr val="tx2"/>
                </a:solidFill>
              </a:rPr>
              <a:t>Compose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 </a:t>
            </a:r>
            <a:r>
              <a:rPr lang="pt-BR" dirty="0"/>
              <a:t>curl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"https://github.com/docker/compose/releases/download/1.25.3/docker-compose-$(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-s)-$(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-m)"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-o</a:t>
            </a:r>
            <a:r>
              <a:rPr lang="pt-BR" dirty="0"/>
              <a:t> /usr/local/bin/docker-compose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err="1"/>
              <a:t>chmod</a:t>
            </a:r>
            <a:r>
              <a:rPr lang="en-US" dirty="0"/>
              <a:t> +x /</a:t>
            </a:r>
            <a:r>
              <a:rPr lang="en-US" dirty="0" err="1"/>
              <a:t>usr</a:t>
            </a:r>
            <a:r>
              <a:rPr lang="en-US" dirty="0"/>
              <a:t>/local/bin/docker-compose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3665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Usage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foreground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background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-d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Scale the cluster up or down to </a:t>
            </a:r>
            <a:r>
              <a:rPr lang="en-US" b="0" i="1" dirty="0">
                <a:solidFill>
                  <a:srgbClr val="333333"/>
                </a:solidFill>
                <a:effectLst/>
                <a:latin typeface="Helvetica Neue"/>
              </a:rPr>
              <a:t>N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TaskManagers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scale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=&lt;N&gt;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Kill the cluster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kill 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When the cluster is running, you can visit the web UI at </a:t>
            </a:r>
            <a:r>
              <a:rPr lang="en-US" b="0" i="0" u="none" strike="noStrike" dirty="0">
                <a:solidFill>
                  <a:srgbClr val="337AB7"/>
                </a:solidFill>
                <a:effectLst/>
                <a:latin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http://localhost:8081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. You can also use the web UI to submit a job to a session cluster.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To submit a job to a session cluster via the command line, you must copy the JAR to the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container and submit the job from there.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For example: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$ JOBMANAGER_CONTAINER=$(docker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ps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--filter name=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--format={{.ID}}) $ docker cp path/to/jar "$JOBMANAGER_CONTAINER":/job.jar $ docker exec -t -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i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"$JOBMANAGER_CONTAINER"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flink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run /job.jar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1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02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528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00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05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51965F-BA98-4528-822B-8FD3929789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185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3810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64008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537053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5410200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4157" y="1295400"/>
            <a:ext cx="5436844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9"/>
          <p:cNvSpPr>
            <a:spLocks noGrp="1"/>
          </p:cNvSpPr>
          <p:nvPr>
            <p:ph sz="quarter" idx="11"/>
          </p:nvPr>
        </p:nvSpPr>
        <p:spPr>
          <a:xfrm>
            <a:off x="3810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9"/>
          <p:cNvSpPr>
            <a:spLocks noGrp="1"/>
          </p:cNvSpPr>
          <p:nvPr>
            <p:ph sz="quarter" idx="12"/>
          </p:nvPr>
        </p:nvSpPr>
        <p:spPr>
          <a:xfrm>
            <a:off x="64008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25597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053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2296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43053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4"/>
          </p:nvPr>
        </p:nvSpPr>
        <p:spPr>
          <a:xfrm>
            <a:off x="82296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1887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5472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810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ADEF7B-53AD-485A-B764-CADF02DE91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18574" y="6252178"/>
            <a:ext cx="2547041" cy="33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154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98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effectLst>
                  <a:glow rad="127000">
                    <a:schemeClr val="bg2">
                      <a:alpha val="20000"/>
                    </a:schemeClr>
                  </a:glow>
                </a:effectLst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58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8997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0880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DECF25-0AF6-418D-8AFC-9900A97698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233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wave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094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blur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265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C156B6-1B4C-49C2-991B-54E2E61112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92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04F766-09FF-46D5-9222-BF01AE2FC5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001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635CDE-81FF-49CC-B9B5-F99A54DD69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843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EFED83-E83E-4AE5-88EB-CC5012E853A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97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90E9D4-A185-43DE-A6B2-D81E9D92F5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68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5410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082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5827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  <p15:guide id="0" orient="horz" pos="7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67366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      Dell - Internal Use - Confidential&#10;"/>
          <p:cNvSpPr txBox="1"/>
          <p:nvPr userDrawn="1"/>
        </p:nvSpPr>
        <p:spPr>
          <a:xfrm>
            <a:off x="5795347" y="6676992"/>
            <a:ext cx="1205458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l" defTabSz="1219170" rtl="0" eaLnBrk="1" fontAlgn="base" latinLnBrk="0" hangingPunct="1">
              <a:lnSpc>
                <a:spcPct val="90000"/>
              </a:lnSpc>
              <a:spcBef>
                <a:spcPts val="133"/>
              </a:spcBef>
              <a:spcAft>
                <a:spcPts val="133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u="none" baseline="0" dirty="0">
                <a:solidFill>
                  <a:srgbClr val="808080"/>
                </a:solidFill>
                <a:latin typeface="Arial" panose="020B0604020202020204" pitchFamily="34" charset="0"/>
              </a:rPr>
              <a:t>© Copyright 2019 Dell Inc.</a:t>
            </a:r>
          </a:p>
        </p:txBody>
      </p:sp>
      <p:sp>
        <p:nvSpPr>
          <p:cNvPr id="6" name="TextBox 19"/>
          <p:cNvSpPr txBox="1"/>
          <p:nvPr userDrawn="1"/>
        </p:nvSpPr>
        <p:spPr>
          <a:xfrm>
            <a:off x="5194404" y="6678018"/>
            <a:ext cx="125034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800" b="0" kern="1200" smtClean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pPr algn="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800" b="0" kern="1200" dirty="0" err="1">
              <a:solidFill>
                <a:srgbClr val="808080"/>
              </a:solidFill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TextBox 16"/>
          <p:cNvSpPr txBox="1"/>
          <p:nvPr userDrawn="1"/>
        </p:nvSpPr>
        <p:spPr>
          <a:xfrm>
            <a:off x="5349355" y="6678018"/>
            <a:ext cx="184346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sz="800" kern="1200" dirty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t>of 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0595DD-806F-4929-B87F-7BF019BD05D4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907980" y="6228232"/>
            <a:ext cx="2497776" cy="3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47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pos="180">
          <p15:clr>
            <a:srgbClr val="F26B43"/>
          </p15:clr>
        </p15:guide>
        <p15:guide id="4" pos="55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1984chaowang/DistanceCalculation" TargetMode="Externa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cker-flink/examples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7.png"/><Relationship Id="rId5" Type="http://schemas.openxmlformats.org/officeDocument/2006/relationships/image" Target="../media/image36.wmf"/><Relationship Id="rId4" Type="http://schemas.openxmlformats.org/officeDocument/2006/relationships/oleObject" Target="../embeddings/oleObject1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zilla.org/en-US/firefox/new/" TargetMode="External"/><Relationship Id="rId2" Type="http://schemas.openxmlformats.org/officeDocument/2006/relationships/hyperlink" Target="https://mobaxterm.mobatek.net/download.html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oracle.com/technetwork/java/javase/downloads/jdk8-downloads-2133151.html" TargetMode="External"/><Relationship Id="rId4" Type="http://schemas.openxmlformats.org/officeDocument/2006/relationships/hyperlink" Target="https://www.jetbrains.com/idea/download/#section=window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dk.java.net/instal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cs.docker.com/compose/install/" TargetMode="External"/><Relationship Id="rId5" Type="http://schemas.openxmlformats.org/officeDocument/2006/relationships/hyperlink" Target="https://docs.docker.com/registry/deploying/" TargetMode="External"/><Relationship Id="rId4" Type="http://schemas.openxmlformats.org/officeDocument/2006/relationships/hyperlink" Target="https://docs.docker.com/install/linux/docker-ce/ubuntu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266" y="764958"/>
            <a:ext cx="9982200" cy="2474588"/>
          </a:xfrm>
        </p:spPr>
        <p:txBody>
          <a:bodyPr/>
          <a:lstStyle/>
          <a:p>
            <a:r>
              <a:rPr lang="en-US" altLang="zh-CN" sz="6000" spc="-395" dirty="0"/>
              <a:t>Dell EMC </a:t>
            </a:r>
            <a:br>
              <a:rPr lang="en-US" altLang="zh-CN" sz="6000" spc="-395" dirty="0"/>
            </a:br>
            <a:r>
              <a:rPr lang="en-US" altLang="zh-CN" sz="6000" spc="-395" dirty="0"/>
              <a:t>Streaming Data Analytics</a:t>
            </a:r>
            <a:br>
              <a:rPr lang="en-US" altLang="zh-CN" sz="6000" spc="-395" dirty="0"/>
            </a:br>
            <a:r>
              <a:rPr lang="en-US" altLang="zh-CN" sz="6000" spc="-395" dirty="0"/>
              <a:t>- </a:t>
            </a:r>
            <a:r>
              <a:rPr lang="en-US" altLang="zh-CN" sz="6000" i="1" spc="-395" dirty="0"/>
              <a:t>Hands-on</a:t>
            </a:r>
            <a:endParaRPr lang="en-US" sz="5867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907EA9-F328-4F51-9761-CDFDE2EEE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491" y="133903"/>
            <a:ext cx="2046220" cy="2023143"/>
          </a:xfrm>
          <a:prstGeom prst="rect">
            <a:avLst/>
          </a:prstGeom>
        </p:spPr>
      </p:pic>
      <p:sp>
        <p:nvSpPr>
          <p:cNvPr id="6" name="Subtitle 4">
            <a:extLst>
              <a:ext uri="{FF2B5EF4-FFF2-40B4-BE49-F238E27FC236}">
                <a16:creationId xmlns:a16="http://schemas.microsoft.com/office/drawing/2014/main" id="{5E8A08C9-4B55-4593-9C76-255631FC52DD}"/>
              </a:ext>
            </a:extLst>
          </p:cNvPr>
          <p:cNvSpPr txBox="1">
            <a:spLocks/>
          </p:cNvSpPr>
          <p:nvPr/>
        </p:nvSpPr>
        <p:spPr>
          <a:xfrm>
            <a:off x="580912" y="3900100"/>
            <a:ext cx="9245851" cy="228447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EA204">
                    <a:lumMod val="20000"/>
                    <a:lumOff val="8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+mn-cs"/>
              </a:rPr>
              <a:t>王超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6EA204">
                  <a:lumMod val="20000"/>
                  <a:lumOff val="80000"/>
                </a:srgbClr>
              </a:solidFill>
              <a:effectLst/>
              <a:uLnTx/>
              <a:uFillTx/>
              <a:latin typeface="Arial" panose="020B0604020202020204" pitchFamily="34" charset="0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+mn-cs"/>
              </a:rPr>
              <a:t>戴尔易安信研发中心 产品技术顾问</a:t>
            </a:r>
            <a:endParaRPr kumimoji="0" lang="en-AU" sz="320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832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使用</a:t>
            </a:r>
            <a:r>
              <a:rPr lang="en-US" dirty="0"/>
              <a:t>IntelliJ IDEA</a:t>
            </a:r>
            <a:r>
              <a:rPr lang="zh-CN" altLang="en-US" dirty="0"/>
              <a:t>打开</a:t>
            </a:r>
            <a:r>
              <a:rPr lang="en-US" altLang="zh-CN" dirty="0" err="1"/>
              <a:t>Flink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 project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AF2CE7D-B69C-4592-ACBD-190416B76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93" y="1903339"/>
            <a:ext cx="5030856" cy="401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F4ABEAC-13C2-4F42-B657-E8C1AFF49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07" y="2015072"/>
            <a:ext cx="9133361" cy="408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341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3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031ACE-8904-4BD7-9B98-E273C00F0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343" y="821514"/>
            <a:ext cx="3069778" cy="600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74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4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18D5B93-96F5-499E-8D86-617868B7A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360" y="1652477"/>
            <a:ext cx="7898740" cy="505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448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5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7C2A85-79DF-4410-A874-329F1F362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354" y="1227476"/>
            <a:ext cx="5998545" cy="545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930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6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965BAE0-E449-4E4B-9672-004D5CD79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605" y="1553591"/>
            <a:ext cx="7735701" cy="491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82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7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zh-CN" altLang="en-US" dirty="0"/>
              <a:t>新建配置执行任务</a:t>
            </a: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2F50C2F-0BFF-4C5D-BF9B-3388476A4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517" y="1293829"/>
            <a:ext cx="7609208" cy="483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545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8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zh-CN" altLang="en-US" dirty="0"/>
              <a:t>运行任务</a:t>
            </a:r>
            <a:endParaRPr lang="en-US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A4BF6DD9-9F6E-450C-9E49-EFE54CF14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027" y="2028449"/>
            <a:ext cx="6674121" cy="280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144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通过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grafana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查看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8"/>
            <a:ext cx="11430000" cy="1891631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zh-CN" altLang="en-US" dirty="0"/>
              <a:t>查看计算结果</a:t>
            </a:r>
            <a:endParaRPr lang="en-US" altLang="zh-CN" dirty="0"/>
          </a:p>
          <a:p>
            <a:pPr lvl="1"/>
            <a:r>
              <a:rPr lang="zh-CN" altLang="en-US" dirty="0"/>
              <a:t>登录</a:t>
            </a:r>
            <a:r>
              <a:rPr lang="en-US" altLang="zh-CN" dirty="0"/>
              <a:t>http://&lt;</a:t>
            </a:r>
            <a:r>
              <a:rPr lang="zh-CN" altLang="en-US" dirty="0"/>
              <a:t>运行环境可用</a:t>
            </a:r>
            <a:r>
              <a:rPr lang="en-US" altLang="zh-CN" dirty="0"/>
              <a:t>Host IP&gt;:3000</a:t>
            </a:r>
            <a:r>
              <a:rPr lang="zh-CN" altLang="en-US" dirty="0"/>
              <a:t>，打开</a:t>
            </a:r>
            <a:r>
              <a:rPr lang="en-US" altLang="zh-CN" dirty="0"/>
              <a:t>Grafana dashboard</a:t>
            </a:r>
            <a:r>
              <a:rPr lang="zh-CN" altLang="en-US" dirty="0"/>
              <a:t>，选择</a:t>
            </a:r>
            <a:r>
              <a:rPr lang="en-US" altLang="zh-CN" dirty="0"/>
              <a:t>dashboard</a:t>
            </a:r>
            <a:r>
              <a:rPr lang="zh-CN" altLang="en-US" dirty="0"/>
              <a:t>“</a:t>
            </a:r>
            <a:r>
              <a:rPr lang="en-US" altLang="zh-CN" dirty="0"/>
              <a:t>Distance</a:t>
            </a:r>
            <a:r>
              <a:rPr lang="zh-CN" altLang="en-US" dirty="0"/>
              <a:t>”</a:t>
            </a:r>
            <a:endParaRPr lang="en-US" altLang="zh-CN" dirty="0"/>
          </a:p>
          <a:p>
            <a:pPr lvl="1"/>
            <a:r>
              <a:rPr lang="zh-CN" altLang="en-US" dirty="0"/>
              <a:t>可选：修改显示时间区间和刷新时间 （如果使用的是模拟数据）</a:t>
            </a:r>
            <a:endParaRPr lang="en-US" altLang="zh-CN" dirty="0"/>
          </a:p>
          <a:p>
            <a:pPr lvl="2"/>
            <a:r>
              <a:rPr lang="zh-CN" altLang="en-US" dirty="0"/>
              <a:t>或者直接访问 </a:t>
            </a:r>
            <a:r>
              <a:rPr lang="en-US" dirty="0"/>
              <a:t>http://</a:t>
            </a:r>
            <a:r>
              <a:rPr lang="en-US" altLang="zh-CN" dirty="0"/>
              <a:t>&lt;</a:t>
            </a:r>
            <a:r>
              <a:rPr lang="zh-CN" altLang="en-US" dirty="0"/>
              <a:t>运行环境可用</a:t>
            </a:r>
            <a:r>
              <a:rPr lang="en-US" altLang="zh-CN" dirty="0"/>
              <a:t>Host IP&gt;:3000</a:t>
            </a:r>
            <a:r>
              <a:rPr lang="en-US" dirty="0"/>
              <a:t>/d/7jAI6_-Wk/distance?orgId=1&amp;from=1581820530000&amp;to=1581821760000&amp;refresh=5s</a:t>
            </a:r>
            <a:endParaRPr lang="en-US" altLang="zh-CN" dirty="0"/>
          </a:p>
          <a:p>
            <a:pPr lvl="1"/>
            <a:r>
              <a:rPr lang="zh-CN" altLang="en-US" dirty="0"/>
              <a:t>用户名密码为：</a:t>
            </a:r>
            <a:r>
              <a:rPr lang="en-US" altLang="zh-CN" dirty="0"/>
              <a:t>admin/password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2B0BC2-FB3F-4271-B1BE-9A12034F7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36" y="3429000"/>
            <a:ext cx="10410037" cy="32130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B9FE3A-3AC2-444D-99D3-3BD20865E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1247" y="3428999"/>
            <a:ext cx="6289623" cy="321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94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718A5-EFED-4B4B-86A8-E5A484DB6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呈现结果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41C042-189A-4CB7-8CA6-A2981F8B2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284" y="1313821"/>
            <a:ext cx="9987046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06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0E2D21-ACDF-418F-9F90-D3149E893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00" y="1080072"/>
            <a:ext cx="11430000" cy="5574728"/>
          </a:xfrm>
        </p:spPr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</a:t>
            </a:r>
            <a:endParaRPr lang="en-US" altLang="zh-CN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Pravega</a:t>
            </a:r>
          </a:p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IoT GW</a:t>
            </a:r>
          </a:p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通过本地电脑连接树莓派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Pi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，运行传感器采集程序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pPr marL="285761" indent="-285750">
              <a:lnSpc>
                <a:spcPct val="130000"/>
              </a:lnSpc>
            </a:pP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(Or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提交到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本地集群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)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</a:t>
            </a: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Fixed</a:t>
            </a:r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window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计算窗口（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3s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）平均距离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 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Normal: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&lt;=1m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A little Far: &gt; 1m &amp;&amp; &lt;= 3m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Far: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&gt; 3m</a:t>
            </a:r>
          </a:p>
          <a:p>
            <a:pPr marL="1123940" lvl="2" indent="-285750">
              <a:lnSpc>
                <a:spcPct val="130000"/>
              </a:lnSpc>
            </a:pP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9DE3543-AB2F-410F-A55D-06C665A6BA45}"/>
              </a:ext>
            </a:extLst>
          </p:cNvPr>
          <p:cNvSpPr txBox="1">
            <a:spLocks/>
          </p:cNvSpPr>
          <p:nvPr/>
        </p:nvSpPr>
        <p:spPr>
          <a:xfrm>
            <a:off x="407439" y="370054"/>
            <a:ext cx="2371322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介绍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684615-C347-4025-A2F8-3BA30C7BDC7A}"/>
              </a:ext>
            </a:extLst>
          </p:cNvPr>
          <p:cNvSpPr txBox="1"/>
          <p:nvPr/>
        </p:nvSpPr>
        <p:spPr>
          <a:xfrm>
            <a:off x="6292392" y="5189455"/>
            <a:ext cx="577391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Demo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代码：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/>
              </a:rPr>
              <a:t>https://github.com/1984chaowang/DistanceCalculation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5094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Fink cluster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11816"/>
            <a:ext cx="11550127" cy="5445760"/>
          </a:xfrm>
        </p:spPr>
        <p:txBody>
          <a:bodyPr/>
          <a:lstStyle/>
          <a:p>
            <a:r>
              <a:rPr lang="zh-CN" altLang="en-US" dirty="0"/>
              <a:t>下载部署配置文件</a:t>
            </a:r>
            <a:endParaRPr lang="en-US" altLang="zh-CN" dirty="0"/>
          </a:p>
          <a:p>
            <a:pPr lvl="1"/>
            <a:r>
              <a:rPr lang="en-US" altLang="zh-CN" dirty="0"/>
              <a:t>git clone </a:t>
            </a:r>
            <a:r>
              <a:rPr lang="en-US" altLang="zh-CN" dirty="0">
                <a:hlinkClick r:id="rId3"/>
              </a:rPr>
              <a:t>https://github.com/docker-flink/examples.git</a:t>
            </a:r>
            <a:endParaRPr lang="en-US" altLang="zh-CN" dirty="0"/>
          </a:p>
          <a:p>
            <a:pPr lvl="1"/>
            <a:r>
              <a:rPr lang="en-US" altLang="zh-CN" dirty="0"/>
              <a:t>cd ./examples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部署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333333"/>
                </a:solidFill>
                <a:latin typeface="Helvetica Neue"/>
              </a:rPr>
              <a:t>OR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后台部署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集群</a:t>
            </a:r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TaskManagers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扩缩容</a:t>
            </a:r>
            <a:endParaRPr lang="en-US" altLang="zh-CN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scale </a:t>
            </a:r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=&lt;N&gt; </a:t>
            </a:r>
          </a:p>
          <a:p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卸载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 the cluster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kill/docker-compose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down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24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打包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应用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基于</a:t>
            </a:r>
            <a:r>
              <a:rPr lang="zh-CN" altLang="en-US" dirty="0">
                <a:hlinkClick r:id="rId3" action="ppaction://hlinksldjump"/>
              </a:rPr>
              <a:t>本地</a:t>
            </a:r>
            <a:r>
              <a:rPr lang="en-US" altLang="zh-CN" dirty="0">
                <a:hlinkClick r:id="rId3" action="ppaction://hlinksldjump"/>
              </a:rPr>
              <a:t>IDE</a:t>
            </a:r>
            <a:r>
              <a:rPr lang="zh-CN" altLang="en-US" dirty="0">
                <a:hlinkClick r:id="rId3" action="ppaction://hlinksldjump"/>
              </a:rPr>
              <a:t>运行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1</a:t>
            </a:r>
            <a:r>
              <a:rPr lang="zh-CN" altLang="en-US" dirty="0">
                <a:hlinkClick r:id="rId3" action="ppaction://hlinksldjump"/>
              </a:rPr>
              <a:t>）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在</a:t>
            </a:r>
            <a:r>
              <a:rPr lang="en-US" altLang="zh-CN" dirty="0"/>
              <a:t>IDE</a:t>
            </a:r>
            <a:r>
              <a:rPr lang="zh-CN" altLang="en-US" dirty="0"/>
              <a:t>执行</a:t>
            </a:r>
            <a:r>
              <a:rPr lang="en-US" altLang="zh-CN" dirty="0"/>
              <a:t>Jar</a:t>
            </a:r>
            <a:r>
              <a:rPr lang="zh-CN" altLang="en-US" dirty="0"/>
              <a:t>打包任务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EC444C-1C9A-4608-BBE3-9E121C05A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891" y="2643985"/>
            <a:ext cx="9024257" cy="386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33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打包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应用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zh-CN" altLang="en-US" dirty="0"/>
              <a:t>当任务执行完成，在该项目的工作目录“</a:t>
            </a:r>
            <a:r>
              <a:rPr lang="en-US" altLang="zh-CN" dirty="0" err="1"/>
              <a:t>DistanceCalculator</a:t>
            </a:r>
            <a:r>
              <a:rPr lang="en-US" altLang="zh-CN" dirty="0"/>
              <a:t>\distance-calculator\build\libs</a:t>
            </a:r>
            <a:r>
              <a:rPr lang="zh-CN" altLang="en-US" dirty="0"/>
              <a:t>”能获得</a:t>
            </a:r>
            <a:r>
              <a:rPr lang="en-US" altLang="zh-CN" dirty="0"/>
              <a:t>distance-calculator-4.0.jar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CF163B-0BF1-4324-B39F-B9B3D3803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3092604"/>
            <a:ext cx="10626133" cy="169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上传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App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到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cluster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1"/>
            <a:ext cx="11430000" cy="407894"/>
          </a:xfrm>
        </p:spPr>
        <p:txBody>
          <a:bodyPr/>
          <a:lstStyle/>
          <a:p>
            <a:r>
              <a:rPr lang="zh-CN" altLang="en-US" dirty="0"/>
              <a:t>登录</a:t>
            </a:r>
            <a:r>
              <a:rPr lang="en-US" altLang="zh-CN" dirty="0" err="1"/>
              <a:t>Flink</a:t>
            </a:r>
            <a:r>
              <a:rPr lang="en-US" altLang="zh-CN" dirty="0"/>
              <a:t> http://&lt;</a:t>
            </a:r>
            <a:r>
              <a:rPr lang="zh-CN" altLang="en-US" dirty="0"/>
              <a:t>运行环境可用</a:t>
            </a:r>
            <a:r>
              <a:rPr lang="en-US" altLang="zh-CN" dirty="0"/>
              <a:t>Host IP &gt;:8081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42647DC-697C-4118-A5DB-4E7CD0CD84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630454"/>
              </p:ext>
            </p:extLst>
          </p:nvPr>
        </p:nvGraphicFramePr>
        <p:xfrm>
          <a:off x="2200088" y="2320806"/>
          <a:ext cx="6506883" cy="29369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Bitmap Image" r:id="rId4" imgW="14596200" imgH="6595200" progId="Paint.Picture">
                  <p:embed/>
                </p:oleObj>
              </mc:Choice>
              <mc:Fallback>
                <p:oleObj name="Bitmap Image" r:id="rId4" imgW="14596200" imgH="65952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0088" y="2320806"/>
                        <a:ext cx="6506883" cy="29369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DC2CB62-F0C5-4BFC-85BD-9A0FC9746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0088" y="5822172"/>
            <a:ext cx="6217024" cy="545113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5F0D943A-3C84-4240-B1F7-BB99E13B9D3D}"/>
              </a:ext>
            </a:extLst>
          </p:cNvPr>
          <p:cNvSpPr/>
          <p:nvPr/>
        </p:nvSpPr>
        <p:spPr>
          <a:xfrm>
            <a:off x="5453529" y="5356670"/>
            <a:ext cx="309282" cy="356348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871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运行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App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07894"/>
          </a:xfrm>
        </p:spPr>
        <p:txBody>
          <a:bodyPr/>
          <a:lstStyle/>
          <a:p>
            <a:r>
              <a:rPr lang="zh-CN" altLang="en-US" dirty="0"/>
              <a:t>依照</a:t>
            </a:r>
            <a:r>
              <a:rPr lang="zh-CN" altLang="en-US" dirty="0">
                <a:hlinkClick r:id="rId3" action="ppaction://hlinksldjump"/>
              </a:rPr>
              <a:t>本地</a:t>
            </a:r>
            <a:r>
              <a:rPr lang="en-US" altLang="zh-CN" dirty="0">
                <a:hlinkClick r:id="rId3" action="ppaction://hlinksldjump"/>
              </a:rPr>
              <a:t>IDE</a:t>
            </a:r>
            <a:r>
              <a:rPr lang="zh-CN" altLang="en-US" dirty="0">
                <a:hlinkClick r:id="rId3" action="ppaction://hlinksldjump"/>
              </a:rPr>
              <a:t>运行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7</a:t>
            </a:r>
            <a:r>
              <a:rPr lang="zh-CN" altLang="en-US" dirty="0">
                <a:hlinkClick r:id="rId3" action="ppaction://hlinksldjump"/>
              </a:rPr>
              <a:t>）</a:t>
            </a:r>
            <a:r>
              <a:rPr lang="zh-CN" altLang="en-US" dirty="0"/>
              <a:t>输入应用运行参数。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46D07A-685E-4CC1-94D1-67EC515CE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0" y="2502403"/>
            <a:ext cx="9245600" cy="245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73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6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126E5AC-D1FF-4BAF-97F4-3BC67401F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33" y="3706909"/>
            <a:ext cx="1253332" cy="1298666"/>
          </a:xfrm>
          <a:prstGeom prst="rect">
            <a:avLst/>
          </a:prstGeom>
        </p:spPr>
      </p:pic>
      <p:pic>
        <p:nvPicPr>
          <p:cNvPr id="1030" name="Picture 6" descr="Image result for mqtt logo">
            <a:extLst>
              <a:ext uri="{FF2B5EF4-FFF2-40B4-BE49-F238E27FC236}">
                <a16:creationId xmlns:a16="http://schemas.microsoft.com/office/drawing/2014/main" id="{4FD3875B-143C-496F-8995-1AF2343EE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273" y="3598460"/>
            <a:ext cx="1512487" cy="151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029478F-22B0-4168-A797-063EB292B4F6}"/>
              </a:ext>
            </a:extLst>
          </p:cNvPr>
          <p:cNvGrpSpPr/>
          <p:nvPr/>
        </p:nvGrpSpPr>
        <p:grpSpPr>
          <a:xfrm>
            <a:off x="4884616" y="3768090"/>
            <a:ext cx="1225164" cy="1235947"/>
            <a:chOff x="6326172" y="1502228"/>
            <a:chExt cx="1225164" cy="123594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8915A8-FB1F-47CC-99FF-25FD46439F10}"/>
                </a:ext>
              </a:extLst>
            </p:cNvPr>
            <p:cNvSpPr/>
            <p:nvPr/>
          </p:nvSpPr>
          <p:spPr>
            <a:xfrm>
              <a:off x="6326172" y="1502228"/>
              <a:ext cx="1225164" cy="1235947"/>
            </a:xfrm>
            <a:prstGeom prst="roundRect">
              <a:avLst>
                <a:gd name="adj" fmla="val 9808"/>
              </a:avLst>
            </a:prstGeom>
            <a:solidFill>
              <a:schemeClr val="tx2"/>
            </a:solidFill>
            <a:ln w="127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E9135BE-10FB-4265-B846-6D5C1703F82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2994" y="1702367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1" name="Freeform 5">
                <a:extLst>
                  <a:ext uri="{FF2B5EF4-FFF2-40B4-BE49-F238E27FC236}">
                    <a16:creationId xmlns:a16="http://schemas.microsoft.com/office/drawing/2014/main" id="{E95FEEC7-B1F6-4D66-BCF5-2C80747386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2" name="Freeform 6">
                <a:extLst>
                  <a:ext uri="{FF2B5EF4-FFF2-40B4-BE49-F238E27FC236}">
                    <a16:creationId xmlns:a16="http://schemas.microsoft.com/office/drawing/2014/main" id="{70265135-204B-471D-BD25-BDA3991693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187F3FAD-8166-4AEB-9F1C-8A6ED4FCB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5DE48335-07D7-48C4-9A2D-4F4E0CF99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" name="Freeform 9">
                <a:extLst>
                  <a:ext uri="{FF2B5EF4-FFF2-40B4-BE49-F238E27FC236}">
                    <a16:creationId xmlns:a16="http://schemas.microsoft.com/office/drawing/2014/main" id="{EF400633-512C-41E6-9ED0-1B3C80D0E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" name="Freeform 10">
                <a:extLst>
                  <a:ext uri="{FF2B5EF4-FFF2-40B4-BE49-F238E27FC236}">
                    <a16:creationId xmlns:a16="http://schemas.microsoft.com/office/drawing/2014/main" id="{BA6FA471-ADB5-4723-BD34-961FD4E0D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17A1A6F5-EFEE-42A1-9F6D-EEE43D8F70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BA36C19-D859-418F-AC65-4E7ECBA92EE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1030" y="2120201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B3FDBC92-7732-4ECF-9A54-62D505FDB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3D19DE9A-6AF0-48C1-A84B-9D96C589D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7">
                <a:extLst>
                  <a:ext uri="{FF2B5EF4-FFF2-40B4-BE49-F238E27FC236}">
                    <a16:creationId xmlns:a16="http://schemas.microsoft.com/office/drawing/2014/main" id="{79B62F47-FE75-4B3F-8F36-BF04DD09C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8">
                <a:extLst>
                  <a:ext uri="{FF2B5EF4-FFF2-40B4-BE49-F238E27FC236}">
                    <a16:creationId xmlns:a16="http://schemas.microsoft.com/office/drawing/2014/main" id="{6ED81B24-8EAA-4708-BAE5-466CB88C3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9">
                <a:extLst>
                  <a:ext uri="{FF2B5EF4-FFF2-40B4-BE49-F238E27FC236}">
                    <a16:creationId xmlns:a16="http://schemas.microsoft.com/office/drawing/2014/main" id="{26E40A9B-5052-457C-8590-2637A7C73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10">
                <a:extLst>
                  <a:ext uri="{FF2B5EF4-FFF2-40B4-BE49-F238E27FC236}">
                    <a16:creationId xmlns:a16="http://schemas.microsoft.com/office/drawing/2014/main" id="{D97D2532-3810-48D2-ADE9-20C461000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11">
                <a:extLst>
                  <a:ext uri="{FF2B5EF4-FFF2-40B4-BE49-F238E27FC236}">
                    <a16:creationId xmlns:a16="http://schemas.microsoft.com/office/drawing/2014/main" id="{26DB88D4-D5E9-42C5-9E7D-A0C3F51D6D4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232" name="Graphic 23">
            <a:extLst>
              <a:ext uri="{FF2B5EF4-FFF2-40B4-BE49-F238E27FC236}">
                <a16:creationId xmlns:a16="http://schemas.microsoft.com/office/drawing/2014/main" id="{EC89796F-74C1-478E-9854-308B56FF2D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78104" y="3598461"/>
            <a:ext cx="363415" cy="345013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C2A3229-FDF5-40CE-BF75-6982CF5340DF}"/>
              </a:ext>
            </a:extLst>
          </p:cNvPr>
          <p:cNvSpPr/>
          <p:nvPr/>
        </p:nvSpPr>
        <p:spPr>
          <a:xfrm>
            <a:off x="7655865" y="3516614"/>
            <a:ext cx="3918464" cy="1908288"/>
          </a:xfrm>
          <a:prstGeom prst="roundRect">
            <a:avLst>
              <a:gd name="adj" fmla="val 9071"/>
            </a:avLst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032" name="Picture 8" descr="Grafana and InfluxDB allowing easy to read graphing">
            <a:extLst>
              <a:ext uri="{FF2B5EF4-FFF2-40B4-BE49-F238E27FC236}">
                <a16:creationId xmlns:a16="http://schemas.microsoft.com/office/drawing/2014/main" id="{413E2FAC-EDC8-4D1A-A24C-8D9D40CEF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958" y="1826136"/>
            <a:ext cx="2750360" cy="881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B4664D21-746C-4F14-AAC3-A24C385FB405}"/>
              </a:ext>
            </a:extLst>
          </p:cNvPr>
          <p:cNvGrpSpPr/>
          <p:nvPr/>
        </p:nvGrpSpPr>
        <p:grpSpPr>
          <a:xfrm>
            <a:off x="10093910" y="4117286"/>
            <a:ext cx="1177752" cy="1074865"/>
            <a:chOff x="8508968" y="651064"/>
            <a:chExt cx="1177752" cy="1074865"/>
          </a:xfrm>
        </p:grpSpPr>
        <p:sp>
          <p:nvSpPr>
            <p:cNvPr id="1027" name="Rectangle: Rounded Corners 1026">
              <a:extLst>
                <a:ext uri="{FF2B5EF4-FFF2-40B4-BE49-F238E27FC236}">
                  <a16:creationId xmlns:a16="http://schemas.microsoft.com/office/drawing/2014/main" id="{58302DD8-5064-4560-BB3E-9AFF204705F8}"/>
                </a:ext>
              </a:extLst>
            </p:cNvPr>
            <p:cNvSpPr/>
            <p:nvPr/>
          </p:nvSpPr>
          <p:spPr>
            <a:xfrm>
              <a:off x="8508968" y="651064"/>
              <a:ext cx="1177752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8" name="object 3">
              <a:extLst>
                <a:ext uri="{FF2B5EF4-FFF2-40B4-BE49-F238E27FC236}">
                  <a16:creationId xmlns:a16="http://schemas.microsoft.com/office/drawing/2014/main" id="{0A6DDCF7-ACEC-464F-8207-D7FE53277209}"/>
                </a:ext>
              </a:extLst>
            </p:cNvPr>
            <p:cNvSpPr/>
            <p:nvPr/>
          </p:nvSpPr>
          <p:spPr>
            <a:xfrm>
              <a:off x="8756062" y="729133"/>
              <a:ext cx="664923" cy="685031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29" name="TextBox 1028">
              <a:extLst>
                <a:ext uri="{FF2B5EF4-FFF2-40B4-BE49-F238E27FC236}">
                  <a16:creationId xmlns:a16="http://schemas.microsoft.com/office/drawing/2014/main" id="{7CAD4EEF-AA3D-43A6-8470-BF43EA1A4575}"/>
                </a:ext>
              </a:extLst>
            </p:cNvPr>
            <p:cNvSpPr txBox="1"/>
            <p:nvPr/>
          </p:nvSpPr>
          <p:spPr>
            <a:xfrm>
              <a:off x="8528611" y="1465969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Apache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Flink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C4BD8D6D-C7C3-4E35-A76E-271A6038CA0C}"/>
              </a:ext>
            </a:extLst>
          </p:cNvPr>
          <p:cNvGrpSpPr/>
          <p:nvPr/>
        </p:nvGrpSpPr>
        <p:grpSpPr>
          <a:xfrm>
            <a:off x="7921755" y="4117287"/>
            <a:ext cx="1974254" cy="1074865"/>
            <a:chOff x="5468912" y="581961"/>
            <a:chExt cx="1974254" cy="1074865"/>
          </a:xfrm>
        </p:grpSpPr>
        <p:sp>
          <p:nvSpPr>
            <p:cNvPr id="266" name="Rectangle: Rounded Corners 265">
              <a:extLst>
                <a:ext uri="{FF2B5EF4-FFF2-40B4-BE49-F238E27FC236}">
                  <a16:creationId xmlns:a16="http://schemas.microsoft.com/office/drawing/2014/main" id="{6F3ED18D-A37F-4EFA-B6D4-0B1CDE1FE726}"/>
                </a:ext>
              </a:extLst>
            </p:cNvPr>
            <p:cNvSpPr/>
            <p:nvPr/>
          </p:nvSpPr>
          <p:spPr>
            <a:xfrm>
              <a:off x="5468912" y="581961"/>
              <a:ext cx="1974254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024" name="Picture 1023">
              <a:extLst>
                <a:ext uri="{FF2B5EF4-FFF2-40B4-BE49-F238E27FC236}">
                  <a16:creationId xmlns:a16="http://schemas.microsoft.com/office/drawing/2014/main" id="{392A422B-877B-4439-9179-85CE7C2CA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705" y="777500"/>
              <a:ext cx="1521810" cy="709555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C11D5627-13E1-409E-B692-938868776B4D}"/>
              </a:ext>
            </a:extLst>
          </p:cNvPr>
          <p:cNvGrpSpPr/>
          <p:nvPr/>
        </p:nvGrpSpPr>
        <p:grpSpPr>
          <a:xfrm>
            <a:off x="9734654" y="4472840"/>
            <a:ext cx="447754" cy="313957"/>
            <a:chOff x="4374909" y="1925894"/>
            <a:chExt cx="400221" cy="371829"/>
          </a:xfrm>
        </p:grpSpPr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07637E7A-03C6-4313-B387-7E3ED9AC620F}"/>
                </a:ext>
              </a:extLst>
            </p:cNvPr>
            <p:cNvSpPr/>
            <p:nvPr/>
          </p:nvSpPr>
          <p:spPr>
            <a:xfrm>
              <a:off x="4374909" y="1925894"/>
              <a:ext cx="400221" cy="155237"/>
            </a:xfrm>
            <a:prstGeom prst="rect">
              <a:avLst/>
            </a:prstGeom>
            <a:solidFill>
              <a:schemeClr val="tx2"/>
            </a:solidFill>
            <a:ln w="127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71BB94F9-2EC9-4B3C-8052-5E799908A349}"/>
                </a:ext>
              </a:extLst>
            </p:cNvPr>
            <p:cNvGrpSpPr/>
            <p:nvPr/>
          </p:nvGrpSpPr>
          <p:grpSpPr>
            <a:xfrm>
              <a:off x="4374909" y="1949533"/>
              <a:ext cx="400221" cy="348190"/>
              <a:chOff x="4374909" y="1949533"/>
              <a:chExt cx="400221" cy="348190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7AE9DED7-2426-4D0A-B346-547AFDF8EB5E}"/>
                  </a:ext>
                </a:extLst>
              </p:cNvPr>
              <p:cNvSpPr/>
              <p:nvPr/>
            </p:nvSpPr>
            <p:spPr>
              <a:xfrm>
                <a:off x="4374909" y="2142486"/>
                <a:ext cx="400221" cy="155237"/>
              </a:xfrm>
              <a:prstGeom prst="rect">
                <a:avLst/>
              </a:prstGeom>
              <a:solidFill>
                <a:schemeClr val="tx2"/>
              </a:solidFill>
              <a:ln w="12700">
                <a:solidFill>
                  <a:schemeClr val="bg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3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A26DD555-E344-4DCC-A3B2-EB4DEA4EE6B1}"/>
                  </a:ext>
                </a:extLst>
              </p:cNvPr>
              <p:cNvGrpSpPr/>
              <p:nvPr/>
            </p:nvGrpSpPr>
            <p:grpSpPr>
              <a:xfrm>
                <a:off x="4401345" y="1949533"/>
                <a:ext cx="347347" cy="324550"/>
                <a:chOff x="4401345" y="1949533"/>
                <a:chExt cx="347347" cy="324550"/>
              </a:xfrm>
            </p:grpSpPr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562A9630-0286-4142-A79B-1A28B51DFD32}"/>
                    </a:ext>
                  </a:extLst>
                </p:cNvPr>
                <p:cNvGrpSpPr/>
                <p:nvPr/>
              </p:nvGrpSpPr>
              <p:grpSpPr>
                <a:xfrm>
                  <a:off x="4401346" y="1949533"/>
                  <a:ext cx="347346" cy="107958"/>
                  <a:chOff x="-1742037" y="1832522"/>
                  <a:chExt cx="330488" cy="99698"/>
                </a:xfrm>
                <a:solidFill>
                  <a:schemeClr val="accent1"/>
                </a:solidFill>
              </p:grpSpPr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7D506DB0-58DA-43FD-8A32-D81830220FC1}"/>
                      </a:ext>
                    </a:extLst>
                  </p:cNvPr>
                  <p:cNvSpPr/>
                  <p:nvPr/>
                </p:nvSpPr>
                <p:spPr>
                  <a:xfrm>
                    <a:off x="-1590337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FBA45C29-871B-41F5-A98C-D96DEBFA1DF8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89D9BA72-6985-4C0B-9D81-693DEA16A303}"/>
                      </a:ext>
                    </a:extLst>
                  </p:cNvPr>
                  <p:cNvSpPr/>
                  <p:nvPr/>
                </p:nvSpPr>
                <p:spPr>
                  <a:xfrm>
                    <a:off x="-1547207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207722E9-A464-46FE-92B6-CB8076B30121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5B3F4DA9-7475-466D-96D4-1A8C4187C6A8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0223B78B-03BD-4A25-8C2F-12DDFEB8D79B}"/>
                    </a:ext>
                  </a:extLst>
                </p:cNvPr>
                <p:cNvGrpSpPr/>
                <p:nvPr/>
              </p:nvGrpSpPr>
              <p:grpSpPr>
                <a:xfrm>
                  <a:off x="4401345" y="2166125"/>
                  <a:ext cx="347344" cy="107958"/>
                  <a:chOff x="-1742037" y="1832522"/>
                  <a:chExt cx="330486" cy="99698"/>
                </a:xfrm>
                <a:solidFill>
                  <a:schemeClr val="accent1"/>
                </a:solidFill>
              </p:grpSpPr>
              <p:sp>
                <p:nvSpPr>
                  <p:cNvPr id="254" name="Rectangle 253">
                    <a:extLst>
                      <a:ext uri="{FF2B5EF4-FFF2-40B4-BE49-F238E27FC236}">
                        <a16:creationId xmlns:a16="http://schemas.microsoft.com/office/drawing/2014/main" id="{EB66168B-3336-4EAA-AAFC-91D3C4D8B3F5}"/>
                      </a:ext>
                    </a:extLst>
                  </p:cNvPr>
                  <p:cNvSpPr/>
                  <p:nvPr/>
                </p:nvSpPr>
                <p:spPr>
                  <a:xfrm>
                    <a:off x="-1590336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5" name="Rectangle 254">
                    <a:extLst>
                      <a:ext uri="{FF2B5EF4-FFF2-40B4-BE49-F238E27FC236}">
                        <a16:creationId xmlns:a16="http://schemas.microsoft.com/office/drawing/2014/main" id="{9607B631-7170-4596-981A-EF3F9D1A8FD2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6" name="Rectangle 255">
                    <a:extLst>
                      <a:ext uri="{FF2B5EF4-FFF2-40B4-BE49-F238E27FC236}">
                        <a16:creationId xmlns:a16="http://schemas.microsoft.com/office/drawing/2014/main" id="{01C3C103-5CAC-4921-934D-93191C39156C}"/>
                      </a:ext>
                    </a:extLst>
                  </p:cNvPr>
                  <p:cNvSpPr/>
                  <p:nvPr/>
                </p:nvSpPr>
                <p:spPr>
                  <a:xfrm>
                    <a:off x="-1547209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7" name="Rectangle 256">
                    <a:extLst>
                      <a:ext uri="{FF2B5EF4-FFF2-40B4-BE49-F238E27FC236}">
                        <a16:creationId xmlns:a16="http://schemas.microsoft.com/office/drawing/2014/main" id="{AF5754ED-B900-4319-9DF4-A7D5F52648A6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8" name="Rectangle 257">
                    <a:extLst>
                      <a:ext uri="{FF2B5EF4-FFF2-40B4-BE49-F238E27FC236}">
                        <a16:creationId xmlns:a16="http://schemas.microsoft.com/office/drawing/2014/main" id="{64E2C7AB-70AB-485A-924A-7D52310D76C4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269" name="Title 2">
            <a:extLst>
              <a:ext uri="{FF2B5EF4-FFF2-40B4-BE49-F238E27FC236}">
                <a16:creationId xmlns:a16="http://schemas.microsoft.com/office/drawing/2014/main" id="{18EF9A01-232F-4293-911C-BE7B56D2A2B2}"/>
              </a:ext>
            </a:extLst>
          </p:cNvPr>
          <p:cNvSpPr txBox="1">
            <a:spLocks/>
          </p:cNvSpPr>
          <p:nvPr/>
        </p:nvSpPr>
        <p:spPr>
          <a:xfrm>
            <a:off x="8201001" y="3674721"/>
            <a:ext cx="3573730" cy="1938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DELL EMC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Streaming Data Platform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Microsoft YaHei" panose="020B0503020204020204" pitchFamily="34" charset="-122"/>
              <a:cs typeface="+mj-cs"/>
            </a:endParaRPr>
          </a:p>
        </p:txBody>
      </p:sp>
      <p:sp>
        <p:nvSpPr>
          <p:cNvPr id="278" name="Freeform 15">
            <a:extLst>
              <a:ext uri="{FF2B5EF4-FFF2-40B4-BE49-F238E27FC236}">
                <a16:creationId xmlns:a16="http://schemas.microsoft.com/office/drawing/2014/main" id="{E36C82F5-309D-40A8-AB3D-428C83BF9B90}"/>
              </a:ext>
            </a:extLst>
          </p:cNvPr>
          <p:cNvSpPr>
            <a:spLocks/>
          </p:cNvSpPr>
          <p:nvPr/>
        </p:nvSpPr>
        <p:spPr bwMode="auto">
          <a:xfrm rot="16200000">
            <a:off x="10422807" y="282604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B6EF03D2-4A13-49A2-9443-CECE1C748ACD}"/>
              </a:ext>
            </a:extLst>
          </p:cNvPr>
          <p:cNvGrpSpPr/>
          <p:nvPr/>
        </p:nvGrpSpPr>
        <p:grpSpPr>
          <a:xfrm>
            <a:off x="6019590" y="4269756"/>
            <a:ext cx="1758514" cy="332329"/>
            <a:chOff x="5816844" y="2886035"/>
            <a:chExt cx="2270344" cy="332329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203B079-F078-4938-8CDD-437E0FDF65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16844" y="2886824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" name="Freeform 137">
                <a:extLst>
                  <a:ext uri="{FF2B5EF4-FFF2-40B4-BE49-F238E27FC236}">
                    <a16:creationId xmlns:a16="http://schemas.microsoft.com/office/drawing/2014/main" id="{C147441A-E604-4155-8AA7-36A7389CA6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" name="Freeform 138">
                <a:extLst>
                  <a:ext uri="{FF2B5EF4-FFF2-40B4-BE49-F238E27FC236}">
                    <a16:creationId xmlns:a16="http://schemas.microsoft.com/office/drawing/2014/main" id="{87D2E09F-CCB4-4549-9244-7ADE1FB56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" name="Freeform 139">
                <a:extLst>
                  <a:ext uri="{FF2B5EF4-FFF2-40B4-BE49-F238E27FC236}">
                    <a16:creationId xmlns:a16="http://schemas.microsoft.com/office/drawing/2014/main" id="{DAC30369-1B92-4478-9C83-ADFE76A855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" name="Freeform 140">
                <a:extLst>
                  <a:ext uri="{FF2B5EF4-FFF2-40B4-BE49-F238E27FC236}">
                    <a16:creationId xmlns:a16="http://schemas.microsoft.com/office/drawing/2014/main" id="{6C49D5CC-F9C8-4394-94EE-52B1B61BD0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" name="Freeform 141">
                <a:extLst>
                  <a:ext uri="{FF2B5EF4-FFF2-40B4-BE49-F238E27FC236}">
                    <a16:creationId xmlns:a16="http://schemas.microsoft.com/office/drawing/2014/main" id="{F1292516-6C8D-41FB-A16A-61BDDBB29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" name="Freeform 142">
                <a:extLst>
                  <a:ext uri="{FF2B5EF4-FFF2-40B4-BE49-F238E27FC236}">
                    <a16:creationId xmlns:a16="http://schemas.microsoft.com/office/drawing/2014/main" id="{924CE59F-7D23-4A95-ACD2-944B2D0BD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" name="Freeform 143">
                <a:extLst>
                  <a:ext uri="{FF2B5EF4-FFF2-40B4-BE49-F238E27FC236}">
                    <a16:creationId xmlns:a16="http://schemas.microsoft.com/office/drawing/2014/main" id="{C46B0232-5A9C-4582-A985-6EA811FD8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" name="Freeform 144">
                <a:extLst>
                  <a:ext uri="{FF2B5EF4-FFF2-40B4-BE49-F238E27FC236}">
                    <a16:creationId xmlns:a16="http://schemas.microsoft.com/office/drawing/2014/main" id="{95493F4D-C149-4195-BE88-A179178902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" name="Freeform 145">
                <a:extLst>
                  <a:ext uri="{FF2B5EF4-FFF2-40B4-BE49-F238E27FC236}">
                    <a16:creationId xmlns:a16="http://schemas.microsoft.com/office/drawing/2014/main" id="{DBCD7048-7455-4802-BD45-257C8E040D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" name="Freeform 146">
                <a:extLst>
                  <a:ext uri="{FF2B5EF4-FFF2-40B4-BE49-F238E27FC236}">
                    <a16:creationId xmlns:a16="http://schemas.microsoft.com/office/drawing/2014/main" id="{BC6E5B1E-ABC2-4F1E-AD74-15AB67AE13B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" name="Freeform 147">
                <a:extLst>
                  <a:ext uri="{FF2B5EF4-FFF2-40B4-BE49-F238E27FC236}">
                    <a16:creationId xmlns:a16="http://schemas.microsoft.com/office/drawing/2014/main" id="{6A536E39-558D-4999-BBA8-D176819ACA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" name="Freeform 148">
                <a:extLst>
                  <a:ext uri="{FF2B5EF4-FFF2-40B4-BE49-F238E27FC236}">
                    <a16:creationId xmlns:a16="http://schemas.microsoft.com/office/drawing/2014/main" id="{D4B075EC-CB22-4BEB-99C4-D1507E844F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" name="Freeform 149">
                <a:extLst>
                  <a:ext uri="{FF2B5EF4-FFF2-40B4-BE49-F238E27FC236}">
                    <a16:creationId xmlns:a16="http://schemas.microsoft.com/office/drawing/2014/main" id="{59C47D2E-B50A-4A8C-9BD8-D02D1FCA0E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1" name="Freeform 150">
                <a:extLst>
                  <a:ext uri="{FF2B5EF4-FFF2-40B4-BE49-F238E27FC236}">
                    <a16:creationId xmlns:a16="http://schemas.microsoft.com/office/drawing/2014/main" id="{F4E6DEFF-9C18-4776-A3B3-0F9A1B4D6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" name="Freeform 151">
                <a:extLst>
                  <a:ext uri="{FF2B5EF4-FFF2-40B4-BE49-F238E27FC236}">
                    <a16:creationId xmlns:a16="http://schemas.microsoft.com/office/drawing/2014/main" id="{D8A17613-AE7F-4232-946A-F54E7101FF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3" name="Freeform 152">
                <a:extLst>
                  <a:ext uri="{FF2B5EF4-FFF2-40B4-BE49-F238E27FC236}">
                    <a16:creationId xmlns:a16="http://schemas.microsoft.com/office/drawing/2014/main" id="{35BE9D16-5007-41EC-92D7-87371861C2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4" name="Freeform 153">
                <a:extLst>
                  <a:ext uri="{FF2B5EF4-FFF2-40B4-BE49-F238E27FC236}">
                    <a16:creationId xmlns:a16="http://schemas.microsoft.com/office/drawing/2014/main" id="{46109864-3825-4B88-AF6B-817082DD0C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5" name="Freeform 154">
                <a:extLst>
                  <a:ext uri="{FF2B5EF4-FFF2-40B4-BE49-F238E27FC236}">
                    <a16:creationId xmlns:a16="http://schemas.microsoft.com/office/drawing/2014/main" id="{04AC1104-2665-4DA2-8454-26E3B51E14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6" name="Freeform 155">
                <a:extLst>
                  <a:ext uri="{FF2B5EF4-FFF2-40B4-BE49-F238E27FC236}">
                    <a16:creationId xmlns:a16="http://schemas.microsoft.com/office/drawing/2014/main" id="{89C81A65-0258-4E2F-9B75-821822BF4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7" name="Freeform 156">
                <a:extLst>
                  <a:ext uri="{FF2B5EF4-FFF2-40B4-BE49-F238E27FC236}">
                    <a16:creationId xmlns:a16="http://schemas.microsoft.com/office/drawing/2014/main" id="{A51F68B7-ED9D-425F-BDE3-13A7C535B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8" name="Freeform 157">
                <a:extLst>
                  <a:ext uri="{FF2B5EF4-FFF2-40B4-BE49-F238E27FC236}">
                    <a16:creationId xmlns:a16="http://schemas.microsoft.com/office/drawing/2014/main" id="{995BD15D-A3F8-437E-BA38-107CB582BD2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" name="Freeform 158">
                <a:extLst>
                  <a:ext uri="{FF2B5EF4-FFF2-40B4-BE49-F238E27FC236}">
                    <a16:creationId xmlns:a16="http://schemas.microsoft.com/office/drawing/2014/main" id="{E8762389-4E91-43AC-A2D9-E0C3874053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0" name="Freeform 159">
                <a:extLst>
                  <a:ext uri="{FF2B5EF4-FFF2-40B4-BE49-F238E27FC236}">
                    <a16:creationId xmlns:a16="http://schemas.microsoft.com/office/drawing/2014/main" id="{16F88E18-76E3-4F5D-971B-6FD8AB7546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1" name="Freeform 160">
                <a:extLst>
                  <a:ext uri="{FF2B5EF4-FFF2-40B4-BE49-F238E27FC236}">
                    <a16:creationId xmlns:a16="http://schemas.microsoft.com/office/drawing/2014/main" id="{2F0A5133-AB9C-4C77-A50B-4F8D4C62C5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2" name="Freeform 161">
                <a:extLst>
                  <a:ext uri="{FF2B5EF4-FFF2-40B4-BE49-F238E27FC236}">
                    <a16:creationId xmlns:a16="http://schemas.microsoft.com/office/drawing/2014/main" id="{3867F685-2610-4730-9000-E417A4C8EF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3" name="Freeform 162">
                <a:extLst>
                  <a:ext uri="{FF2B5EF4-FFF2-40B4-BE49-F238E27FC236}">
                    <a16:creationId xmlns:a16="http://schemas.microsoft.com/office/drawing/2014/main" id="{2F0B0A07-0BA5-45AF-8E9A-BF43FE368D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4" name="Freeform 163">
                <a:extLst>
                  <a:ext uri="{FF2B5EF4-FFF2-40B4-BE49-F238E27FC236}">
                    <a16:creationId xmlns:a16="http://schemas.microsoft.com/office/drawing/2014/main" id="{912B69A0-6E3F-402E-B967-31F1647AE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5" name="Freeform 164">
                <a:extLst>
                  <a:ext uri="{FF2B5EF4-FFF2-40B4-BE49-F238E27FC236}">
                    <a16:creationId xmlns:a16="http://schemas.microsoft.com/office/drawing/2014/main" id="{D8017974-81A8-4680-BCF9-0E544F631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6" name="Freeform 165">
                <a:extLst>
                  <a:ext uri="{FF2B5EF4-FFF2-40B4-BE49-F238E27FC236}">
                    <a16:creationId xmlns:a16="http://schemas.microsoft.com/office/drawing/2014/main" id="{36EF738C-10CB-4B40-AFBF-B6930D96C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7" name="Freeform 166">
                <a:extLst>
                  <a:ext uri="{FF2B5EF4-FFF2-40B4-BE49-F238E27FC236}">
                    <a16:creationId xmlns:a16="http://schemas.microsoft.com/office/drawing/2014/main" id="{BE5D8407-AD40-4C15-A635-AB293E0609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8" name="Freeform 167">
                <a:extLst>
                  <a:ext uri="{FF2B5EF4-FFF2-40B4-BE49-F238E27FC236}">
                    <a16:creationId xmlns:a16="http://schemas.microsoft.com/office/drawing/2014/main" id="{DE0426F4-018A-4B0E-9317-1BB139AE3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9" name="Freeform 168">
                <a:extLst>
                  <a:ext uri="{FF2B5EF4-FFF2-40B4-BE49-F238E27FC236}">
                    <a16:creationId xmlns:a16="http://schemas.microsoft.com/office/drawing/2014/main" id="{38BBBAE0-D813-4297-9DBD-BA2CCDC9A9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0" name="Freeform 169">
                <a:extLst>
                  <a:ext uri="{FF2B5EF4-FFF2-40B4-BE49-F238E27FC236}">
                    <a16:creationId xmlns:a16="http://schemas.microsoft.com/office/drawing/2014/main" id="{34D959B7-1AED-47E2-BD76-55F4D20A1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1" name="Freeform 170">
                <a:extLst>
                  <a:ext uri="{FF2B5EF4-FFF2-40B4-BE49-F238E27FC236}">
                    <a16:creationId xmlns:a16="http://schemas.microsoft.com/office/drawing/2014/main" id="{BD26A1AC-566E-48E3-86C4-2AC144EB7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2" name="Freeform 171">
                <a:extLst>
                  <a:ext uri="{FF2B5EF4-FFF2-40B4-BE49-F238E27FC236}">
                    <a16:creationId xmlns:a16="http://schemas.microsoft.com/office/drawing/2014/main" id="{2DC29193-521F-4068-93C6-BB449EDFB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3" name="Freeform 172">
                <a:extLst>
                  <a:ext uri="{FF2B5EF4-FFF2-40B4-BE49-F238E27FC236}">
                    <a16:creationId xmlns:a16="http://schemas.microsoft.com/office/drawing/2014/main" id="{0CEDD542-07D2-411E-A368-288D6FA45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4" name="Freeform 173">
                <a:extLst>
                  <a:ext uri="{FF2B5EF4-FFF2-40B4-BE49-F238E27FC236}">
                    <a16:creationId xmlns:a16="http://schemas.microsoft.com/office/drawing/2014/main" id="{D059762C-7DB7-47C4-B8F6-B07606661A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5" name="Freeform 174">
                <a:extLst>
                  <a:ext uri="{FF2B5EF4-FFF2-40B4-BE49-F238E27FC236}">
                    <a16:creationId xmlns:a16="http://schemas.microsoft.com/office/drawing/2014/main" id="{0F51C623-FF3D-4CB7-848C-5A8B098903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6" name="Freeform 175">
                <a:extLst>
                  <a:ext uri="{FF2B5EF4-FFF2-40B4-BE49-F238E27FC236}">
                    <a16:creationId xmlns:a16="http://schemas.microsoft.com/office/drawing/2014/main" id="{5A7840DB-208C-4E8C-9108-28DED7AC23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7" name="Freeform 176">
                <a:extLst>
                  <a:ext uri="{FF2B5EF4-FFF2-40B4-BE49-F238E27FC236}">
                    <a16:creationId xmlns:a16="http://schemas.microsoft.com/office/drawing/2014/main" id="{CE50C3B1-222C-46D6-A765-0DA30F83C8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8" name="Freeform 177">
                <a:extLst>
                  <a:ext uri="{FF2B5EF4-FFF2-40B4-BE49-F238E27FC236}">
                    <a16:creationId xmlns:a16="http://schemas.microsoft.com/office/drawing/2014/main" id="{0C7E42AF-8F8A-4C55-BC50-861B30BDB2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9" name="Freeform 178">
                <a:extLst>
                  <a:ext uri="{FF2B5EF4-FFF2-40B4-BE49-F238E27FC236}">
                    <a16:creationId xmlns:a16="http://schemas.microsoft.com/office/drawing/2014/main" id="{F4111C22-3DB5-43A4-9D57-8CEA03149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0" name="Freeform 179">
                <a:extLst>
                  <a:ext uri="{FF2B5EF4-FFF2-40B4-BE49-F238E27FC236}">
                    <a16:creationId xmlns:a16="http://schemas.microsoft.com/office/drawing/2014/main" id="{1B59C639-6F27-4FF0-966D-B6D6D6729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1" name="Freeform 180">
                <a:extLst>
                  <a:ext uri="{FF2B5EF4-FFF2-40B4-BE49-F238E27FC236}">
                    <a16:creationId xmlns:a16="http://schemas.microsoft.com/office/drawing/2014/main" id="{18766D4C-41B5-4556-A631-09F3D327D4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2" name="Freeform 181">
                <a:extLst>
                  <a:ext uri="{FF2B5EF4-FFF2-40B4-BE49-F238E27FC236}">
                    <a16:creationId xmlns:a16="http://schemas.microsoft.com/office/drawing/2014/main" id="{B9657A0B-13D1-4563-86C8-9BB3CA2A65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3" name="Freeform 182">
                <a:extLst>
                  <a:ext uri="{FF2B5EF4-FFF2-40B4-BE49-F238E27FC236}">
                    <a16:creationId xmlns:a16="http://schemas.microsoft.com/office/drawing/2014/main" id="{15389212-491C-4144-8BE5-E0015D7694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4" name="Freeform 183">
                <a:extLst>
                  <a:ext uri="{FF2B5EF4-FFF2-40B4-BE49-F238E27FC236}">
                    <a16:creationId xmlns:a16="http://schemas.microsoft.com/office/drawing/2014/main" id="{04E0258A-9087-4C2A-A09F-444889A2F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5" name="Freeform 184">
                <a:extLst>
                  <a:ext uri="{FF2B5EF4-FFF2-40B4-BE49-F238E27FC236}">
                    <a16:creationId xmlns:a16="http://schemas.microsoft.com/office/drawing/2014/main" id="{09A3D826-8430-40C0-9C21-274F144B21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6" name="Freeform 185">
                <a:extLst>
                  <a:ext uri="{FF2B5EF4-FFF2-40B4-BE49-F238E27FC236}">
                    <a16:creationId xmlns:a16="http://schemas.microsoft.com/office/drawing/2014/main" id="{6C7A1D3E-E2F3-48EE-98FF-E598C946D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7" name="Freeform 186">
                <a:extLst>
                  <a:ext uri="{FF2B5EF4-FFF2-40B4-BE49-F238E27FC236}">
                    <a16:creationId xmlns:a16="http://schemas.microsoft.com/office/drawing/2014/main" id="{4D2ECF3D-5E67-48F4-82C2-147A2A165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7CC42D93-6903-424B-8159-462245111EC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72343" y="2886822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30" name="Freeform 137">
                <a:extLst>
                  <a:ext uri="{FF2B5EF4-FFF2-40B4-BE49-F238E27FC236}">
                    <a16:creationId xmlns:a16="http://schemas.microsoft.com/office/drawing/2014/main" id="{8B7D1B75-FF51-4975-BE2F-EB0FB7B1BE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1" name="Freeform 138">
                <a:extLst>
                  <a:ext uri="{FF2B5EF4-FFF2-40B4-BE49-F238E27FC236}">
                    <a16:creationId xmlns:a16="http://schemas.microsoft.com/office/drawing/2014/main" id="{600AE706-7FFD-487B-A5B8-85F8C0C912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2" name="Freeform 139">
                <a:extLst>
                  <a:ext uri="{FF2B5EF4-FFF2-40B4-BE49-F238E27FC236}">
                    <a16:creationId xmlns:a16="http://schemas.microsoft.com/office/drawing/2014/main" id="{D2E5029E-5759-4C98-BC4A-3221D2D7A5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3" name="Freeform 140">
                <a:extLst>
                  <a:ext uri="{FF2B5EF4-FFF2-40B4-BE49-F238E27FC236}">
                    <a16:creationId xmlns:a16="http://schemas.microsoft.com/office/drawing/2014/main" id="{AA8E95DB-F3F0-4EA4-A09C-6C12C3DF57D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4" name="Freeform 141">
                <a:extLst>
                  <a:ext uri="{FF2B5EF4-FFF2-40B4-BE49-F238E27FC236}">
                    <a16:creationId xmlns:a16="http://schemas.microsoft.com/office/drawing/2014/main" id="{830AAAA6-23CF-4EB7-AE18-2B55BBD86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5" name="Freeform 142">
                <a:extLst>
                  <a:ext uri="{FF2B5EF4-FFF2-40B4-BE49-F238E27FC236}">
                    <a16:creationId xmlns:a16="http://schemas.microsoft.com/office/drawing/2014/main" id="{8EAF5E7E-D876-42E8-9A80-FB0A44FD83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6" name="Freeform 143">
                <a:extLst>
                  <a:ext uri="{FF2B5EF4-FFF2-40B4-BE49-F238E27FC236}">
                    <a16:creationId xmlns:a16="http://schemas.microsoft.com/office/drawing/2014/main" id="{D5A0B1A7-9074-4A51-8BA6-280153FF8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7" name="Freeform 144">
                <a:extLst>
                  <a:ext uri="{FF2B5EF4-FFF2-40B4-BE49-F238E27FC236}">
                    <a16:creationId xmlns:a16="http://schemas.microsoft.com/office/drawing/2014/main" id="{C2DEB57D-8DB7-49CF-8F42-7A1AEF86B0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8" name="Freeform 145">
                <a:extLst>
                  <a:ext uri="{FF2B5EF4-FFF2-40B4-BE49-F238E27FC236}">
                    <a16:creationId xmlns:a16="http://schemas.microsoft.com/office/drawing/2014/main" id="{0BB0556E-98B6-4794-9827-EDD4A961B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9" name="Freeform 146">
                <a:extLst>
                  <a:ext uri="{FF2B5EF4-FFF2-40B4-BE49-F238E27FC236}">
                    <a16:creationId xmlns:a16="http://schemas.microsoft.com/office/drawing/2014/main" id="{07C726F6-1724-48FA-A5CB-0F779E7A9C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0" name="Freeform 147">
                <a:extLst>
                  <a:ext uri="{FF2B5EF4-FFF2-40B4-BE49-F238E27FC236}">
                    <a16:creationId xmlns:a16="http://schemas.microsoft.com/office/drawing/2014/main" id="{CBEBDF00-08BB-404A-B611-3735222DE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1" name="Freeform 148">
                <a:extLst>
                  <a:ext uri="{FF2B5EF4-FFF2-40B4-BE49-F238E27FC236}">
                    <a16:creationId xmlns:a16="http://schemas.microsoft.com/office/drawing/2014/main" id="{3C482795-FFBB-498E-BA97-F59B5128A3B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2" name="Freeform 149">
                <a:extLst>
                  <a:ext uri="{FF2B5EF4-FFF2-40B4-BE49-F238E27FC236}">
                    <a16:creationId xmlns:a16="http://schemas.microsoft.com/office/drawing/2014/main" id="{C701164D-6898-4BA4-A92F-BEFAD761E0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3" name="Freeform 150">
                <a:extLst>
                  <a:ext uri="{FF2B5EF4-FFF2-40B4-BE49-F238E27FC236}">
                    <a16:creationId xmlns:a16="http://schemas.microsoft.com/office/drawing/2014/main" id="{6AB40D6F-E13F-480C-ADB2-07FC4C0BD9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4" name="Freeform 151">
                <a:extLst>
                  <a:ext uri="{FF2B5EF4-FFF2-40B4-BE49-F238E27FC236}">
                    <a16:creationId xmlns:a16="http://schemas.microsoft.com/office/drawing/2014/main" id="{042693A3-FF7F-4954-AB56-A74331B988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5" name="Freeform 152">
                <a:extLst>
                  <a:ext uri="{FF2B5EF4-FFF2-40B4-BE49-F238E27FC236}">
                    <a16:creationId xmlns:a16="http://schemas.microsoft.com/office/drawing/2014/main" id="{4DF441C1-1288-400D-BC9D-AAB1B173B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6" name="Freeform 153">
                <a:extLst>
                  <a:ext uri="{FF2B5EF4-FFF2-40B4-BE49-F238E27FC236}">
                    <a16:creationId xmlns:a16="http://schemas.microsoft.com/office/drawing/2014/main" id="{F592C8BF-DED4-42D4-AC25-F3630AF230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7" name="Freeform 154">
                <a:extLst>
                  <a:ext uri="{FF2B5EF4-FFF2-40B4-BE49-F238E27FC236}">
                    <a16:creationId xmlns:a16="http://schemas.microsoft.com/office/drawing/2014/main" id="{DB0FE62E-2971-421C-949C-C3E9A4F6B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" name="Freeform 155">
                <a:extLst>
                  <a:ext uri="{FF2B5EF4-FFF2-40B4-BE49-F238E27FC236}">
                    <a16:creationId xmlns:a16="http://schemas.microsoft.com/office/drawing/2014/main" id="{DF54A68F-A404-40B3-9553-1AC5B94B70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" name="Freeform 156">
                <a:extLst>
                  <a:ext uri="{FF2B5EF4-FFF2-40B4-BE49-F238E27FC236}">
                    <a16:creationId xmlns:a16="http://schemas.microsoft.com/office/drawing/2014/main" id="{284F9A3C-F08B-417C-AE38-AABF5137DC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0" name="Freeform 157">
                <a:extLst>
                  <a:ext uri="{FF2B5EF4-FFF2-40B4-BE49-F238E27FC236}">
                    <a16:creationId xmlns:a16="http://schemas.microsoft.com/office/drawing/2014/main" id="{08B6519D-EFC4-4082-8239-3FA03D4C21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1" name="Freeform 158">
                <a:extLst>
                  <a:ext uri="{FF2B5EF4-FFF2-40B4-BE49-F238E27FC236}">
                    <a16:creationId xmlns:a16="http://schemas.microsoft.com/office/drawing/2014/main" id="{A99FEA04-5CB9-4D50-AFFF-7B4301AB0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2" name="Freeform 159">
                <a:extLst>
                  <a:ext uri="{FF2B5EF4-FFF2-40B4-BE49-F238E27FC236}">
                    <a16:creationId xmlns:a16="http://schemas.microsoft.com/office/drawing/2014/main" id="{23F985BA-8A20-459F-B23C-F40205AB1D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3" name="Freeform 160">
                <a:extLst>
                  <a:ext uri="{FF2B5EF4-FFF2-40B4-BE49-F238E27FC236}">
                    <a16:creationId xmlns:a16="http://schemas.microsoft.com/office/drawing/2014/main" id="{CFCDE665-9848-4E2F-87FE-29803ADD68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4" name="Freeform 161">
                <a:extLst>
                  <a:ext uri="{FF2B5EF4-FFF2-40B4-BE49-F238E27FC236}">
                    <a16:creationId xmlns:a16="http://schemas.microsoft.com/office/drawing/2014/main" id="{989A97C4-D0BB-415E-8051-9DAA0F74C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5" name="Freeform 162">
                <a:extLst>
                  <a:ext uri="{FF2B5EF4-FFF2-40B4-BE49-F238E27FC236}">
                    <a16:creationId xmlns:a16="http://schemas.microsoft.com/office/drawing/2014/main" id="{83B631DE-12CF-4333-B3E1-892D96F66C1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6" name="Freeform 163">
                <a:extLst>
                  <a:ext uri="{FF2B5EF4-FFF2-40B4-BE49-F238E27FC236}">
                    <a16:creationId xmlns:a16="http://schemas.microsoft.com/office/drawing/2014/main" id="{46887F52-828B-40F4-B952-8BFCC0ACC3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7" name="Freeform 164">
                <a:extLst>
                  <a:ext uri="{FF2B5EF4-FFF2-40B4-BE49-F238E27FC236}">
                    <a16:creationId xmlns:a16="http://schemas.microsoft.com/office/drawing/2014/main" id="{09A1CD94-45B6-48DC-A55A-DBDBBEB27F0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8" name="Freeform 165">
                <a:extLst>
                  <a:ext uri="{FF2B5EF4-FFF2-40B4-BE49-F238E27FC236}">
                    <a16:creationId xmlns:a16="http://schemas.microsoft.com/office/drawing/2014/main" id="{09765480-66ED-4E70-B7A1-55826B7EC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9" name="Freeform 166">
                <a:extLst>
                  <a:ext uri="{FF2B5EF4-FFF2-40B4-BE49-F238E27FC236}">
                    <a16:creationId xmlns:a16="http://schemas.microsoft.com/office/drawing/2014/main" id="{9E37754E-1FE3-4FFB-8B1C-A65C8CEE22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0" name="Freeform 167">
                <a:extLst>
                  <a:ext uri="{FF2B5EF4-FFF2-40B4-BE49-F238E27FC236}">
                    <a16:creationId xmlns:a16="http://schemas.microsoft.com/office/drawing/2014/main" id="{4079EA2D-104A-4576-84E4-2E9C2E038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1" name="Freeform 168">
                <a:extLst>
                  <a:ext uri="{FF2B5EF4-FFF2-40B4-BE49-F238E27FC236}">
                    <a16:creationId xmlns:a16="http://schemas.microsoft.com/office/drawing/2014/main" id="{A14DB8F7-5DF0-4DF1-A728-0F10DADDDF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2" name="Freeform 169">
                <a:extLst>
                  <a:ext uri="{FF2B5EF4-FFF2-40B4-BE49-F238E27FC236}">
                    <a16:creationId xmlns:a16="http://schemas.microsoft.com/office/drawing/2014/main" id="{6C7D64A0-9E09-45D0-8AD2-BF061580E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3" name="Freeform 170">
                <a:extLst>
                  <a:ext uri="{FF2B5EF4-FFF2-40B4-BE49-F238E27FC236}">
                    <a16:creationId xmlns:a16="http://schemas.microsoft.com/office/drawing/2014/main" id="{D7843E2E-1674-4406-86FD-0D121C55F5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4" name="Freeform 171">
                <a:extLst>
                  <a:ext uri="{FF2B5EF4-FFF2-40B4-BE49-F238E27FC236}">
                    <a16:creationId xmlns:a16="http://schemas.microsoft.com/office/drawing/2014/main" id="{AEC49DF5-3FC8-472F-B7FE-C6CD5D4EB2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5" name="Freeform 172">
                <a:extLst>
                  <a:ext uri="{FF2B5EF4-FFF2-40B4-BE49-F238E27FC236}">
                    <a16:creationId xmlns:a16="http://schemas.microsoft.com/office/drawing/2014/main" id="{833E5527-A7C4-4203-94A1-2A16D65A5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6" name="Freeform 173">
                <a:extLst>
                  <a:ext uri="{FF2B5EF4-FFF2-40B4-BE49-F238E27FC236}">
                    <a16:creationId xmlns:a16="http://schemas.microsoft.com/office/drawing/2014/main" id="{10D1171F-B24F-4060-90D1-C96709F6BE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7" name="Freeform 174">
                <a:extLst>
                  <a:ext uri="{FF2B5EF4-FFF2-40B4-BE49-F238E27FC236}">
                    <a16:creationId xmlns:a16="http://schemas.microsoft.com/office/drawing/2014/main" id="{CFAD1A4B-8787-40AE-A66A-CA5855CCE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8" name="Freeform 175">
                <a:extLst>
                  <a:ext uri="{FF2B5EF4-FFF2-40B4-BE49-F238E27FC236}">
                    <a16:creationId xmlns:a16="http://schemas.microsoft.com/office/drawing/2014/main" id="{8697A248-1ECE-448D-A7F7-8929265980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9" name="Freeform 176">
                <a:extLst>
                  <a:ext uri="{FF2B5EF4-FFF2-40B4-BE49-F238E27FC236}">
                    <a16:creationId xmlns:a16="http://schemas.microsoft.com/office/drawing/2014/main" id="{604E169C-2BE7-44E9-948B-797C6094A5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0" name="Freeform 177">
                <a:extLst>
                  <a:ext uri="{FF2B5EF4-FFF2-40B4-BE49-F238E27FC236}">
                    <a16:creationId xmlns:a16="http://schemas.microsoft.com/office/drawing/2014/main" id="{1B5FD2A1-B9A9-430A-9E65-9297220C93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1" name="Freeform 178">
                <a:extLst>
                  <a:ext uri="{FF2B5EF4-FFF2-40B4-BE49-F238E27FC236}">
                    <a16:creationId xmlns:a16="http://schemas.microsoft.com/office/drawing/2014/main" id="{C77A77DE-EDE7-4F6B-B8D3-36FDB6DDA0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2" name="Freeform 179">
                <a:extLst>
                  <a:ext uri="{FF2B5EF4-FFF2-40B4-BE49-F238E27FC236}">
                    <a16:creationId xmlns:a16="http://schemas.microsoft.com/office/drawing/2014/main" id="{F377191C-7721-4602-9C3C-B279180887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3" name="Freeform 180">
                <a:extLst>
                  <a:ext uri="{FF2B5EF4-FFF2-40B4-BE49-F238E27FC236}">
                    <a16:creationId xmlns:a16="http://schemas.microsoft.com/office/drawing/2014/main" id="{24833BE1-A991-4C6C-A9C9-844E1F14AA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4" name="Freeform 181">
                <a:extLst>
                  <a:ext uri="{FF2B5EF4-FFF2-40B4-BE49-F238E27FC236}">
                    <a16:creationId xmlns:a16="http://schemas.microsoft.com/office/drawing/2014/main" id="{40F30DC9-57EE-47E1-99C2-FB10FB9A8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5" name="Freeform 182">
                <a:extLst>
                  <a:ext uri="{FF2B5EF4-FFF2-40B4-BE49-F238E27FC236}">
                    <a16:creationId xmlns:a16="http://schemas.microsoft.com/office/drawing/2014/main" id="{93865406-A028-4D6F-AFDD-B9EAE209CF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6" name="Freeform 183">
                <a:extLst>
                  <a:ext uri="{FF2B5EF4-FFF2-40B4-BE49-F238E27FC236}">
                    <a16:creationId xmlns:a16="http://schemas.microsoft.com/office/drawing/2014/main" id="{281D08D2-E176-4B78-833B-60823C7556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7" name="Freeform 184">
                <a:extLst>
                  <a:ext uri="{FF2B5EF4-FFF2-40B4-BE49-F238E27FC236}">
                    <a16:creationId xmlns:a16="http://schemas.microsoft.com/office/drawing/2014/main" id="{AC684B5C-71DD-42C6-B736-D0DD2BA827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8" name="Freeform 185">
                <a:extLst>
                  <a:ext uri="{FF2B5EF4-FFF2-40B4-BE49-F238E27FC236}">
                    <a16:creationId xmlns:a16="http://schemas.microsoft.com/office/drawing/2014/main" id="{DDE9B1C3-AD95-4AEF-9432-BBC0AAD14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9" name="Freeform 186">
                <a:extLst>
                  <a:ext uri="{FF2B5EF4-FFF2-40B4-BE49-F238E27FC236}">
                    <a16:creationId xmlns:a16="http://schemas.microsoft.com/office/drawing/2014/main" id="{362D2868-AAE0-4D14-8604-5ED96C1B3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5D079DB4-1CBE-45E4-AD56-47A19C69831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8971" y="2887031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81" name="Freeform 137">
                <a:extLst>
                  <a:ext uri="{FF2B5EF4-FFF2-40B4-BE49-F238E27FC236}">
                    <a16:creationId xmlns:a16="http://schemas.microsoft.com/office/drawing/2014/main" id="{58E51B69-60FC-4E9E-B0C0-E55C92EF91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2" name="Freeform 138">
                <a:extLst>
                  <a:ext uri="{FF2B5EF4-FFF2-40B4-BE49-F238E27FC236}">
                    <a16:creationId xmlns:a16="http://schemas.microsoft.com/office/drawing/2014/main" id="{C983B0D9-91E0-4834-83B9-0A5DE00FE2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3" name="Freeform 139">
                <a:extLst>
                  <a:ext uri="{FF2B5EF4-FFF2-40B4-BE49-F238E27FC236}">
                    <a16:creationId xmlns:a16="http://schemas.microsoft.com/office/drawing/2014/main" id="{F154BD79-0CC1-4258-A5AA-889CBEFDE9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4" name="Freeform 140">
                <a:extLst>
                  <a:ext uri="{FF2B5EF4-FFF2-40B4-BE49-F238E27FC236}">
                    <a16:creationId xmlns:a16="http://schemas.microsoft.com/office/drawing/2014/main" id="{8FFB84F9-3D04-47A1-BCDD-EED75C3088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5" name="Freeform 141">
                <a:extLst>
                  <a:ext uri="{FF2B5EF4-FFF2-40B4-BE49-F238E27FC236}">
                    <a16:creationId xmlns:a16="http://schemas.microsoft.com/office/drawing/2014/main" id="{6772343A-1168-4BDF-86C4-17F92BE043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6" name="Freeform 142">
                <a:extLst>
                  <a:ext uri="{FF2B5EF4-FFF2-40B4-BE49-F238E27FC236}">
                    <a16:creationId xmlns:a16="http://schemas.microsoft.com/office/drawing/2014/main" id="{75A1897E-96F8-4E6D-8D27-A8B14E894E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7" name="Freeform 143">
                <a:extLst>
                  <a:ext uri="{FF2B5EF4-FFF2-40B4-BE49-F238E27FC236}">
                    <a16:creationId xmlns:a16="http://schemas.microsoft.com/office/drawing/2014/main" id="{AC8F2F8C-69CE-46D5-B6D0-893B96BBC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8" name="Freeform 144">
                <a:extLst>
                  <a:ext uri="{FF2B5EF4-FFF2-40B4-BE49-F238E27FC236}">
                    <a16:creationId xmlns:a16="http://schemas.microsoft.com/office/drawing/2014/main" id="{866C33D8-BFDF-4871-9404-DBE5276155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9" name="Freeform 145">
                <a:extLst>
                  <a:ext uri="{FF2B5EF4-FFF2-40B4-BE49-F238E27FC236}">
                    <a16:creationId xmlns:a16="http://schemas.microsoft.com/office/drawing/2014/main" id="{F44E9A6A-44A1-498C-B7B4-A30442CCD6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0" name="Freeform 146">
                <a:extLst>
                  <a:ext uri="{FF2B5EF4-FFF2-40B4-BE49-F238E27FC236}">
                    <a16:creationId xmlns:a16="http://schemas.microsoft.com/office/drawing/2014/main" id="{7E0FD17E-E67B-484C-BA31-5420847F40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1" name="Freeform 147">
                <a:extLst>
                  <a:ext uri="{FF2B5EF4-FFF2-40B4-BE49-F238E27FC236}">
                    <a16:creationId xmlns:a16="http://schemas.microsoft.com/office/drawing/2014/main" id="{D8E2873A-71C4-49A2-A62C-B9B6240AA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2" name="Freeform 148">
                <a:extLst>
                  <a:ext uri="{FF2B5EF4-FFF2-40B4-BE49-F238E27FC236}">
                    <a16:creationId xmlns:a16="http://schemas.microsoft.com/office/drawing/2014/main" id="{3B28F52A-21D7-458B-9A30-F1D05E8067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3" name="Freeform 149">
                <a:extLst>
                  <a:ext uri="{FF2B5EF4-FFF2-40B4-BE49-F238E27FC236}">
                    <a16:creationId xmlns:a16="http://schemas.microsoft.com/office/drawing/2014/main" id="{FADB7A1A-786C-4F0E-B711-206110E15D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" name="Freeform 150">
                <a:extLst>
                  <a:ext uri="{FF2B5EF4-FFF2-40B4-BE49-F238E27FC236}">
                    <a16:creationId xmlns:a16="http://schemas.microsoft.com/office/drawing/2014/main" id="{3D612778-3256-4A4A-8E2F-57BBD5E4BE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5" name="Freeform 151">
                <a:extLst>
                  <a:ext uri="{FF2B5EF4-FFF2-40B4-BE49-F238E27FC236}">
                    <a16:creationId xmlns:a16="http://schemas.microsoft.com/office/drawing/2014/main" id="{590E6130-0E0C-4EF2-9BDF-FD8931F022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6" name="Freeform 152">
                <a:extLst>
                  <a:ext uri="{FF2B5EF4-FFF2-40B4-BE49-F238E27FC236}">
                    <a16:creationId xmlns:a16="http://schemas.microsoft.com/office/drawing/2014/main" id="{03DB29DD-24A1-46E3-87B2-813FF6C821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7" name="Freeform 153">
                <a:extLst>
                  <a:ext uri="{FF2B5EF4-FFF2-40B4-BE49-F238E27FC236}">
                    <a16:creationId xmlns:a16="http://schemas.microsoft.com/office/drawing/2014/main" id="{A267C8F2-3F6E-453D-8435-4EA341115F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8" name="Freeform 154">
                <a:extLst>
                  <a:ext uri="{FF2B5EF4-FFF2-40B4-BE49-F238E27FC236}">
                    <a16:creationId xmlns:a16="http://schemas.microsoft.com/office/drawing/2014/main" id="{E9711188-238F-4EE4-BAA8-78D89A165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9" name="Freeform 155">
                <a:extLst>
                  <a:ext uri="{FF2B5EF4-FFF2-40B4-BE49-F238E27FC236}">
                    <a16:creationId xmlns:a16="http://schemas.microsoft.com/office/drawing/2014/main" id="{EC43542A-62F3-4C03-A543-EF31013278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0" name="Freeform 156">
                <a:extLst>
                  <a:ext uri="{FF2B5EF4-FFF2-40B4-BE49-F238E27FC236}">
                    <a16:creationId xmlns:a16="http://schemas.microsoft.com/office/drawing/2014/main" id="{1E155590-9C7D-421A-9CFE-7024D9E28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1" name="Freeform 157">
                <a:extLst>
                  <a:ext uri="{FF2B5EF4-FFF2-40B4-BE49-F238E27FC236}">
                    <a16:creationId xmlns:a16="http://schemas.microsoft.com/office/drawing/2014/main" id="{0D712C17-536F-48A1-94F2-BF919BAC1C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2" name="Freeform 158">
                <a:extLst>
                  <a:ext uri="{FF2B5EF4-FFF2-40B4-BE49-F238E27FC236}">
                    <a16:creationId xmlns:a16="http://schemas.microsoft.com/office/drawing/2014/main" id="{E9F8C0C2-F368-4FA3-825B-CA345FE0C1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3" name="Freeform 159">
                <a:extLst>
                  <a:ext uri="{FF2B5EF4-FFF2-40B4-BE49-F238E27FC236}">
                    <a16:creationId xmlns:a16="http://schemas.microsoft.com/office/drawing/2014/main" id="{84149792-7DD1-4644-A06D-6E1509EAFA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4" name="Freeform 160">
                <a:extLst>
                  <a:ext uri="{FF2B5EF4-FFF2-40B4-BE49-F238E27FC236}">
                    <a16:creationId xmlns:a16="http://schemas.microsoft.com/office/drawing/2014/main" id="{FFBB1717-D98D-4E3B-A493-7E989F3AB1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5" name="Freeform 161">
                <a:extLst>
                  <a:ext uri="{FF2B5EF4-FFF2-40B4-BE49-F238E27FC236}">
                    <a16:creationId xmlns:a16="http://schemas.microsoft.com/office/drawing/2014/main" id="{D222771E-139A-4329-A794-023EDF2BE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6" name="Freeform 162">
                <a:extLst>
                  <a:ext uri="{FF2B5EF4-FFF2-40B4-BE49-F238E27FC236}">
                    <a16:creationId xmlns:a16="http://schemas.microsoft.com/office/drawing/2014/main" id="{15CE678A-A730-4227-87DA-4737C39A73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7" name="Freeform 163">
                <a:extLst>
                  <a:ext uri="{FF2B5EF4-FFF2-40B4-BE49-F238E27FC236}">
                    <a16:creationId xmlns:a16="http://schemas.microsoft.com/office/drawing/2014/main" id="{62EEDB07-26BF-49D7-8C83-12F805041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8" name="Freeform 164">
                <a:extLst>
                  <a:ext uri="{FF2B5EF4-FFF2-40B4-BE49-F238E27FC236}">
                    <a16:creationId xmlns:a16="http://schemas.microsoft.com/office/drawing/2014/main" id="{454FCDC0-A11C-4BE0-8822-19D7FA1684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9" name="Freeform 165">
                <a:extLst>
                  <a:ext uri="{FF2B5EF4-FFF2-40B4-BE49-F238E27FC236}">
                    <a16:creationId xmlns:a16="http://schemas.microsoft.com/office/drawing/2014/main" id="{AECD2C78-5AED-41D8-BF67-75E50D5D95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0" name="Freeform 166">
                <a:extLst>
                  <a:ext uri="{FF2B5EF4-FFF2-40B4-BE49-F238E27FC236}">
                    <a16:creationId xmlns:a16="http://schemas.microsoft.com/office/drawing/2014/main" id="{B5B4C10B-47DD-4A6A-B66D-413E8D05D8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1" name="Freeform 167">
                <a:extLst>
                  <a:ext uri="{FF2B5EF4-FFF2-40B4-BE49-F238E27FC236}">
                    <a16:creationId xmlns:a16="http://schemas.microsoft.com/office/drawing/2014/main" id="{EBD3EFDB-0BE2-43B8-B2F5-92192F651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2" name="Freeform 168">
                <a:extLst>
                  <a:ext uri="{FF2B5EF4-FFF2-40B4-BE49-F238E27FC236}">
                    <a16:creationId xmlns:a16="http://schemas.microsoft.com/office/drawing/2014/main" id="{FCAFAAA7-B132-4169-A8FD-660A39BF7D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3" name="Freeform 169">
                <a:extLst>
                  <a:ext uri="{FF2B5EF4-FFF2-40B4-BE49-F238E27FC236}">
                    <a16:creationId xmlns:a16="http://schemas.microsoft.com/office/drawing/2014/main" id="{4CAA3E77-CA5B-4E78-8C61-AC71BAE107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4" name="Freeform 170">
                <a:extLst>
                  <a:ext uri="{FF2B5EF4-FFF2-40B4-BE49-F238E27FC236}">
                    <a16:creationId xmlns:a16="http://schemas.microsoft.com/office/drawing/2014/main" id="{DD9C5506-168D-4581-9028-A821D338B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5" name="Freeform 171">
                <a:extLst>
                  <a:ext uri="{FF2B5EF4-FFF2-40B4-BE49-F238E27FC236}">
                    <a16:creationId xmlns:a16="http://schemas.microsoft.com/office/drawing/2014/main" id="{5AA299FE-50DF-48C8-8279-8EE002D300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6" name="Freeform 172">
                <a:extLst>
                  <a:ext uri="{FF2B5EF4-FFF2-40B4-BE49-F238E27FC236}">
                    <a16:creationId xmlns:a16="http://schemas.microsoft.com/office/drawing/2014/main" id="{F15ED662-A47B-4156-992F-FD262B1BF7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7" name="Freeform 173">
                <a:extLst>
                  <a:ext uri="{FF2B5EF4-FFF2-40B4-BE49-F238E27FC236}">
                    <a16:creationId xmlns:a16="http://schemas.microsoft.com/office/drawing/2014/main" id="{37A1341F-BC30-47A1-BE44-EC3623D580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8" name="Freeform 174">
                <a:extLst>
                  <a:ext uri="{FF2B5EF4-FFF2-40B4-BE49-F238E27FC236}">
                    <a16:creationId xmlns:a16="http://schemas.microsoft.com/office/drawing/2014/main" id="{7982DFDC-A7FE-4CA4-9AA5-AEDF2402E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9" name="Freeform 175">
                <a:extLst>
                  <a:ext uri="{FF2B5EF4-FFF2-40B4-BE49-F238E27FC236}">
                    <a16:creationId xmlns:a16="http://schemas.microsoft.com/office/drawing/2014/main" id="{256986B0-F30B-4613-A966-F13B67AD98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0" name="Freeform 176">
                <a:extLst>
                  <a:ext uri="{FF2B5EF4-FFF2-40B4-BE49-F238E27FC236}">
                    <a16:creationId xmlns:a16="http://schemas.microsoft.com/office/drawing/2014/main" id="{F9A81744-E97C-46E3-A5A4-74E3A64275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1" name="Freeform 177">
                <a:extLst>
                  <a:ext uri="{FF2B5EF4-FFF2-40B4-BE49-F238E27FC236}">
                    <a16:creationId xmlns:a16="http://schemas.microsoft.com/office/drawing/2014/main" id="{292A4397-91CC-4C6C-BDB0-44F2A53137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2" name="Freeform 178">
                <a:extLst>
                  <a:ext uri="{FF2B5EF4-FFF2-40B4-BE49-F238E27FC236}">
                    <a16:creationId xmlns:a16="http://schemas.microsoft.com/office/drawing/2014/main" id="{401226B1-BC07-4D74-98C0-8610BD04E8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3" name="Freeform 179">
                <a:extLst>
                  <a:ext uri="{FF2B5EF4-FFF2-40B4-BE49-F238E27FC236}">
                    <a16:creationId xmlns:a16="http://schemas.microsoft.com/office/drawing/2014/main" id="{84F99164-94B2-4395-AB88-60DCFE53E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4" name="Freeform 180">
                <a:extLst>
                  <a:ext uri="{FF2B5EF4-FFF2-40B4-BE49-F238E27FC236}">
                    <a16:creationId xmlns:a16="http://schemas.microsoft.com/office/drawing/2014/main" id="{312E20E4-16A8-41B3-A408-14E805397D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5" name="Freeform 181">
                <a:extLst>
                  <a:ext uri="{FF2B5EF4-FFF2-40B4-BE49-F238E27FC236}">
                    <a16:creationId xmlns:a16="http://schemas.microsoft.com/office/drawing/2014/main" id="{C40BBDB6-692F-48AB-B017-C91D57981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6" name="Freeform 182">
                <a:extLst>
                  <a:ext uri="{FF2B5EF4-FFF2-40B4-BE49-F238E27FC236}">
                    <a16:creationId xmlns:a16="http://schemas.microsoft.com/office/drawing/2014/main" id="{D674E21A-722E-47F8-962C-16E3142E1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7" name="Freeform 183">
                <a:extLst>
                  <a:ext uri="{FF2B5EF4-FFF2-40B4-BE49-F238E27FC236}">
                    <a16:creationId xmlns:a16="http://schemas.microsoft.com/office/drawing/2014/main" id="{4B52FC80-C6F1-438C-B0A2-D2C04C5D26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8" name="Freeform 184">
                <a:extLst>
                  <a:ext uri="{FF2B5EF4-FFF2-40B4-BE49-F238E27FC236}">
                    <a16:creationId xmlns:a16="http://schemas.microsoft.com/office/drawing/2014/main" id="{8E5C92B5-ACFE-4C0B-86C6-954B12C475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9" name="Freeform 185">
                <a:extLst>
                  <a:ext uri="{FF2B5EF4-FFF2-40B4-BE49-F238E27FC236}">
                    <a16:creationId xmlns:a16="http://schemas.microsoft.com/office/drawing/2014/main" id="{F069258B-2026-48CD-8DDA-8BC080A4B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0" name="Freeform 186">
                <a:extLst>
                  <a:ext uri="{FF2B5EF4-FFF2-40B4-BE49-F238E27FC236}">
                    <a16:creationId xmlns:a16="http://schemas.microsoft.com/office/drawing/2014/main" id="{5B7B6667-00A3-4D10-A62C-9549E2A03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F016CDAE-B989-416F-AF52-20F75B97EA3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182573" y="2886035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1" name="Freeform 137">
                <a:extLst>
                  <a:ext uri="{FF2B5EF4-FFF2-40B4-BE49-F238E27FC236}">
                    <a16:creationId xmlns:a16="http://schemas.microsoft.com/office/drawing/2014/main" id="{D3E888E2-12BC-4FD9-AD51-3E9D1F4C32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2" name="Freeform 138">
                <a:extLst>
                  <a:ext uri="{FF2B5EF4-FFF2-40B4-BE49-F238E27FC236}">
                    <a16:creationId xmlns:a16="http://schemas.microsoft.com/office/drawing/2014/main" id="{91586F94-366D-488B-8BAA-C415AB427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3" name="Freeform 139">
                <a:extLst>
                  <a:ext uri="{FF2B5EF4-FFF2-40B4-BE49-F238E27FC236}">
                    <a16:creationId xmlns:a16="http://schemas.microsoft.com/office/drawing/2014/main" id="{51FDD858-61B8-413F-AF76-40C0459E06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4" name="Freeform 140">
                <a:extLst>
                  <a:ext uri="{FF2B5EF4-FFF2-40B4-BE49-F238E27FC236}">
                    <a16:creationId xmlns:a16="http://schemas.microsoft.com/office/drawing/2014/main" id="{CF6DAF84-8784-4404-A9CD-FC7EFFEFD8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5" name="Freeform 141">
                <a:extLst>
                  <a:ext uri="{FF2B5EF4-FFF2-40B4-BE49-F238E27FC236}">
                    <a16:creationId xmlns:a16="http://schemas.microsoft.com/office/drawing/2014/main" id="{49FBBA16-A2EC-419F-9386-0B5FC863E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6" name="Freeform 142">
                <a:extLst>
                  <a:ext uri="{FF2B5EF4-FFF2-40B4-BE49-F238E27FC236}">
                    <a16:creationId xmlns:a16="http://schemas.microsoft.com/office/drawing/2014/main" id="{071298E6-B64A-4123-8B77-75F088A5A7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7" name="Freeform 143">
                <a:extLst>
                  <a:ext uri="{FF2B5EF4-FFF2-40B4-BE49-F238E27FC236}">
                    <a16:creationId xmlns:a16="http://schemas.microsoft.com/office/drawing/2014/main" id="{2781140F-95CA-4AB2-8653-75F4CD14E9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8" name="Freeform 144">
                <a:extLst>
                  <a:ext uri="{FF2B5EF4-FFF2-40B4-BE49-F238E27FC236}">
                    <a16:creationId xmlns:a16="http://schemas.microsoft.com/office/drawing/2014/main" id="{2E406118-FFA3-47FA-A2DA-07B893CA99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9" name="Freeform 145">
                <a:extLst>
                  <a:ext uri="{FF2B5EF4-FFF2-40B4-BE49-F238E27FC236}">
                    <a16:creationId xmlns:a16="http://schemas.microsoft.com/office/drawing/2014/main" id="{5D729BC1-E89D-4505-B04F-F13925A48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0" name="Freeform 146">
                <a:extLst>
                  <a:ext uri="{FF2B5EF4-FFF2-40B4-BE49-F238E27FC236}">
                    <a16:creationId xmlns:a16="http://schemas.microsoft.com/office/drawing/2014/main" id="{047DF9F6-6C44-491F-96C3-D1A4969ED5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1" name="Freeform 147">
                <a:extLst>
                  <a:ext uri="{FF2B5EF4-FFF2-40B4-BE49-F238E27FC236}">
                    <a16:creationId xmlns:a16="http://schemas.microsoft.com/office/drawing/2014/main" id="{40E0C4E3-2A82-44EF-B539-33D0FA770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2" name="Freeform 148">
                <a:extLst>
                  <a:ext uri="{FF2B5EF4-FFF2-40B4-BE49-F238E27FC236}">
                    <a16:creationId xmlns:a16="http://schemas.microsoft.com/office/drawing/2014/main" id="{EA2162FA-9845-450C-B0C0-EE27C69A67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3" name="Freeform 149">
                <a:extLst>
                  <a:ext uri="{FF2B5EF4-FFF2-40B4-BE49-F238E27FC236}">
                    <a16:creationId xmlns:a16="http://schemas.microsoft.com/office/drawing/2014/main" id="{DB31582D-419D-48EE-BB37-AF0D32AF06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4" name="Freeform 150">
                <a:extLst>
                  <a:ext uri="{FF2B5EF4-FFF2-40B4-BE49-F238E27FC236}">
                    <a16:creationId xmlns:a16="http://schemas.microsoft.com/office/drawing/2014/main" id="{6F61487C-02F4-4F7B-9765-BC67AC64CD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5" name="Freeform 151">
                <a:extLst>
                  <a:ext uri="{FF2B5EF4-FFF2-40B4-BE49-F238E27FC236}">
                    <a16:creationId xmlns:a16="http://schemas.microsoft.com/office/drawing/2014/main" id="{0703A8AE-B39D-4F28-8CC6-333928F7C5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6" name="Freeform 152">
                <a:extLst>
                  <a:ext uri="{FF2B5EF4-FFF2-40B4-BE49-F238E27FC236}">
                    <a16:creationId xmlns:a16="http://schemas.microsoft.com/office/drawing/2014/main" id="{6B531831-0E7C-47BE-8169-6B9260BEE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7" name="Freeform 153">
                <a:extLst>
                  <a:ext uri="{FF2B5EF4-FFF2-40B4-BE49-F238E27FC236}">
                    <a16:creationId xmlns:a16="http://schemas.microsoft.com/office/drawing/2014/main" id="{D92413CB-DAEA-4E64-9D09-CA905A4006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8" name="Freeform 154">
                <a:extLst>
                  <a:ext uri="{FF2B5EF4-FFF2-40B4-BE49-F238E27FC236}">
                    <a16:creationId xmlns:a16="http://schemas.microsoft.com/office/drawing/2014/main" id="{02A8538F-8335-4F54-8FDD-D03179CCC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9" name="Freeform 155">
                <a:extLst>
                  <a:ext uri="{FF2B5EF4-FFF2-40B4-BE49-F238E27FC236}">
                    <a16:creationId xmlns:a16="http://schemas.microsoft.com/office/drawing/2014/main" id="{A7EDD8ED-771D-46F6-B911-A702CE393C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0" name="Freeform 156">
                <a:extLst>
                  <a:ext uri="{FF2B5EF4-FFF2-40B4-BE49-F238E27FC236}">
                    <a16:creationId xmlns:a16="http://schemas.microsoft.com/office/drawing/2014/main" id="{77A76C64-A8A2-4948-B058-020986CA36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1" name="Freeform 157">
                <a:extLst>
                  <a:ext uri="{FF2B5EF4-FFF2-40B4-BE49-F238E27FC236}">
                    <a16:creationId xmlns:a16="http://schemas.microsoft.com/office/drawing/2014/main" id="{07BAF885-E4FC-4F7B-A2D4-8E22F2E268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2" name="Freeform 158">
                <a:extLst>
                  <a:ext uri="{FF2B5EF4-FFF2-40B4-BE49-F238E27FC236}">
                    <a16:creationId xmlns:a16="http://schemas.microsoft.com/office/drawing/2014/main" id="{C4F10C67-962C-43DC-A7A3-06A387A077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3" name="Freeform 159">
                <a:extLst>
                  <a:ext uri="{FF2B5EF4-FFF2-40B4-BE49-F238E27FC236}">
                    <a16:creationId xmlns:a16="http://schemas.microsoft.com/office/drawing/2014/main" id="{1CD60696-EDB8-455D-A037-C0CDC0C807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4" name="Freeform 160">
                <a:extLst>
                  <a:ext uri="{FF2B5EF4-FFF2-40B4-BE49-F238E27FC236}">
                    <a16:creationId xmlns:a16="http://schemas.microsoft.com/office/drawing/2014/main" id="{C10AD970-6E42-4761-99D0-D243DE7107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5" name="Freeform 161">
                <a:extLst>
                  <a:ext uri="{FF2B5EF4-FFF2-40B4-BE49-F238E27FC236}">
                    <a16:creationId xmlns:a16="http://schemas.microsoft.com/office/drawing/2014/main" id="{EA503087-CAA3-402F-B93B-66C5B25665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6" name="Freeform 162">
                <a:extLst>
                  <a:ext uri="{FF2B5EF4-FFF2-40B4-BE49-F238E27FC236}">
                    <a16:creationId xmlns:a16="http://schemas.microsoft.com/office/drawing/2014/main" id="{073E5DA5-ECDE-46BD-AA66-2AEFD0EF09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7" name="Freeform 163">
                <a:extLst>
                  <a:ext uri="{FF2B5EF4-FFF2-40B4-BE49-F238E27FC236}">
                    <a16:creationId xmlns:a16="http://schemas.microsoft.com/office/drawing/2014/main" id="{80C568D4-C1C3-4CFE-81D5-9FDADCBC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8" name="Freeform 164">
                <a:extLst>
                  <a:ext uri="{FF2B5EF4-FFF2-40B4-BE49-F238E27FC236}">
                    <a16:creationId xmlns:a16="http://schemas.microsoft.com/office/drawing/2014/main" id="{1FDD69EF-EDE8-4C82-BABC-FA6D774FF9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9" name="Freeform 165">
                <a:extLst>
                  <a:ext uri="{FF2B5EF4-FFF2-40B4-BE49-F238E27FC236}">
                    <a16:creationId xmlns:a16="http://schemas.microsoft.com/office/drawing/2014/main" id="{D41A7C78-F383-4FFC-8E87-33BF1AB3C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0" name="Freeform 166">
                <a:extLst>
                  <a:ext uri="{FF2B5EF4-FFF2-40B4-BE49-F238E27FC236}">
                    <a16:creationId xmlns:a16="http://schemas.microsoft.com/office/drawing/2014/main" id="{9EE5F4C6-BD0C-4876-8EEC-180F406404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1" name="Freeform 167">
                <a:extLst>
                  <a:ext uri="{FF2B5EF4-FFF2-40B4-BE49-F238E27FC236}">
                    <a16:creationId xmlns:a16="http://schemas.microsoft.com/office/drawing/2014/main" id="{6E2B61FA-3F64-4224-B936-D3D3630C0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2" name="Freeform 168">
                <a:extLst>
                  <a:ext uri="{FF2B5EF4-FFF2-40B4-BE49-F238E27FC236}">
                    <a16:creationId xmlns:a16="http://schemas.microsoft.com/office/drawing/2014/main" id="{9E1E2171-1D33-4F53-B78F-666664AC85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3" name="Freeform 169">
                <a:extLst>
                  <a:ext uri="{FF2B5EF4-FFF2-40B4-BE49-F238E27FC236}">
                    <a16:creationId xmlns:a16="http://schemas.microsoft.com/office/drawing/2014/main" id="{D09E8444-9EFB-4EF1-9AFC-B1815314C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4" name="Freeform 170">
                <a:extLst>
                  <a:ext uri="{FF2B5EF4-FFF2-40B4-BE49-F238E27FC236}">
                    <a16:creationId xmlns:a16="http://schemas.microsoft.com/office/drawing/2014/main" id="{666A9541-5815-4444-81D5-E2511D2B1A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5" name="Freeform 171">
                <a:extLst>
                  <a:ext uri="{FF2B5EF4-FFF2-40B4-BE49-F238E27FC236}">
                    <a16:creationId xmlns:a16="http://schemas.microsoft.com/office/drawing/2014/main" id="{2AED47C9-EEFC-4E1B-9969-417FC21BEC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6" name="Freeform 172">
                <a:extLst>
                  <a:ext uri="{FF2B5EF4-FFF2-40B4-BE49-F238E27FC236}">
                    <a16:creationId xmlns:a16="http://schemas.microsoft.com/office/drawing/2014/main" id="{8BE34294-AD87-40D3-994D-8A46F69DD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7" name="Freeform 173">
                <a:extLst>
                  <a:ext uri="{FF2B5EF4-FFF2-40B4-BE49-F238E27FC236}">
                    <a16:creationId xmlns:a16="http://schemas.microsoft.com/office/drawing/2014/main" id="{DEB1ECD7-2CD4-4240-999B-20A42A4A39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8" name="Freeform 174">
                <a:extLst>
                  <a:ext uri="{FF2B5EF4-FFF2-40B4-BE49-F238E27FC236}">
                    <a16:creationId xmlns:a16="http://schemas.microsoft.com/office/drawing/2014/main" id="{9A26DAB2-30A9-486A-A0D9-A31F35A6C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9" name="Freeform 175">
                <a:extLst>
                  <a:ext uri="{FF2B5EF4-FFF2-40B4-BE49-F238E27FC236}">
                    <a16:creationId xmlns:a16="http://schemas.microsoft.com/office/drawing/2014/main" id="{E2035EB9-840F-4DEE-9F20-1B09D86BB3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0" name="Freeform 176">
                <a:extLst>
                  <a:ext uri="{FF2B5EF4-FFF2-40B4-BE49-F238E27FC236}">
                    <a16:creationId xmlns:a16="http://schemas.microsoft.com/office/drawing/2014/main" id="{69FD831C-0C77-45AE-88A8-8EB6FB121E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1" name="Freeform 177">
                <a:extLst>
                  <a:ext uri="{FF2B5EF4-FFF2-40B4-BE49-F238E27FC236}">
                    <a16:creationId xmlns:a16="http://schemas.microsoft.com/office/drawing/2014/main" id="{C668DBBF-4021-41AA-8C53-BB84F5DA83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2" name="Freeform 178">
                <a:extLst>
                  <a:ext uri="{FF2B5EF4-FFF2-40B4-BE49-F238E27FC236}">
                    <a16:creationId xmlns:a16="http://schemas.microsoft.com/office/drawing/2014/main" id="{863F6E41-16B1-4B54-8021-75A1FA2D1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3" name="Freeform 179">
                <a:extLst>
                  <a:ext uri="{FF2B5EF4-FFF2-40B4-BE49-F238E27FC236}">
                    <a16:creationId xmlns:a16="http://schemas.microsoft.com/office/drawing/2014/main" id="{03E9B785-4303-4A24-B6AE-6D17E857D3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4" name="Freeform 180">
                <a:extLst>
                  <a:ext uri="{FF2B5EF4-FFF2-40B4-BE49-F238E27FC236}">
                    <a16:creationId xmlns:a16="http://schemas.microsoft.com/office/drawing/2014/main" id="{EDFFF536-EF7C-439C-8FE6-658D2C602A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5" name="Freeform 181">
                <a:extLst>
                  <a:ext uri="{FF2B5EF4-FFF2-40B4-BE49-F238E27FC236}">
                    <a16:creationId xmlns:a16="http://schemas.microsoft.com/office/drawing/2014/main" id="{2BF88B6C-F373-4F11-AB7C-1D2C8C50FD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6" name="Freeform 182">
                <a:extLst>
                  <a:ext uri="{FF2B5EF4-FFF2-40B4-BE49-F238E27FC236}">
                    <a16:creationId xmlns:a16="http://schemas.microsoft.com/office/drawing/2014/main" id="{688740BD-8C2E-49F3-9E0C-699171A90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7" name="Freeform 183">
                <a:extLst>
                  <a:ext uri="{FF2B5EF4-FFF2-40B4-BE49-F238E27FC236}">
                    <a16:creationId xmlns:a16="http://schemas.microsoft.com/office/drawing/2014/main" id="{79EA13CF-4CA3-4FE2-A942-1FD60AB38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8" name="Freeform 184">
                <a:extLst>
                  <a:ext uri="{FF2B5EF4-FFF2-40B4-BE49-F238E27FC236}">
                    <a16:creationId xmlns:a16="http://schemas.microsoft.com/office/drawing/2014/main" id="{039CBE7E-4CAC-44EA-88A4-9763CB2A60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9" name="Freeform 185">
                <a:extLst>
                  <a:ext uri="{FF2B5EF4-FFF2-40B4-BE49-F238E27FC236}">
                    <a16:creationId xmlns:a16="http://schemas.microsoft.com/office/drawing/2014/main" id="{032A572C-BE71-4E47-83D8-C1064FBB1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0" name="Freeform 186">
                <a:extLst>
                  <a:ext uri="{FF2B5EF4-FFF2-40B4-BE49-F238E27FC236}">
                    <a16:creationId xmlns:a16="http://schemas.microsoft.com/office/drawing/2014/main" id="{F62960C4-2F8F-40CF-A442-96A0FFB96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46CF2E6C-A535-4731-B269-5982A99B107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34802" y="2887927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332" name="Freeform 137">
                <a:extLst>
                  <a:ext uri="{FF2B5EF4-FFF2-40B4-BE49-F238E27FC236}">
                    <a16:creationId xmlns:a16="http://schemas.microsoft.com/office/drawing/2014/main" id="{F6D1308C-0361-452D-8686-AF10F56021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3" name="Freeform 138">
                <a:extLst>
                  <a:ext uri="{FF2B5EF4-FFF2-40B4-BE49-F238E27FC236}">
                    <a16:creationId xmlns:a16="http://schemas.microsoft.com/office/drawing/2014/main" id="{1D142B2B-DC7A-42EC-934C-06164DC1AE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4" name="Freeform 139">
                <a:extLst>
                  <a:ext uri="{FF2B5EF4-FFF2-40B4-BE49-F238E27FC236}">
                    <a16:creationId xmlns:a16="http://schemas.microsoft.com/office/drawing/2014/main" id="{4660297E-9B06-488C-B188-7AA44516942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5" name="Freeform 140">
                <a:extLst>
                  <a:ext uri="{FF2B5EF4-FFF2-40B4-BE49-F238E27FC236}">
                    <a16:creationId xmlns:a16="http://schemas.microsoft.com/office/drawing/2014/main" id="{1F5B1213-4356-4546-A944-589FB7DE2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6" name="Freeform 141">
                <a:extLst>
                  <a:ext uri="{FF2B5EF4-FFF2-40B4-BE49-F238E27FC236}">
                    <a16:creationId xmlns:a16="http://schemas.microsoft.com/office/drawing/2014/main" id="{08D68F09-8838-4A73-8DD9-2551ADE6A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7" name="Freeform 142">
                <a:extLst>
                  <a:ext uri="{FF2B5EF4-FFF2-40B4-BE49-F238E27FC236}">
                    <a16:creationId xmlns:a16="http://schemas.microsoft.com/office/drawing/2014/main" id="{0CED51EE-0EEC-4FAC-B507-5A2DA45C59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8" name="Freeform 143">
                <a:extLst>
                  <a:ext uri="{FF2B5EF4-FFF2-40B4-BE49-F238E27FC236}">
                    <a16:creationId xmlns:a16="http://schemas.microsoft.com/office/drawing/2014/main" id="{6DF65367-E98B-4574-8986-A04E4874A9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9" name="Freeform 144">
                <a:extLst>
                  <a:ext uri="{FF2B5EF4-FFF2-40B4-BE49-F238E27FC236}">
                    <a16:creationId xmlns:a16="http://schemas.microsoft.com/office/drawing/2014/main" id="{250C6D6C-1A32-43E5-9E2B-A2592385FA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0" name="Freeform 145">
                <a:extLst>
                  <a:ext uri="{FF2B5EF4-FFF2-40B4-BE49-F238E27FC236}">
                    <a16:creationId xmlns:a16="http://schemas.microsoft.com/office/drawing/2014/main" id="{8B7B8B13-7B41-4388-9E99-97E29DCBF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1" name="Freeform 146">
                <a:extLst>
                  <a:ext uri="{FF2B5EF4-FFF2-40B4-BE49-F238E27FC236}">
                    <a16:creationId xmlns:a16="http://schemas.microsoft.com/office/drawing/2014/main" id="{3FCEC2E3-4170-430C-BA16-36232C8AC8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2" name="Freeform 147">
                <a:extLst>
                  <a:ext uri="{FF2B5EF4-FFF2-40B4-BE49-F238E27FC236}">
                    <a16:creationId xmlns:a16="http://schemas.microsoft.com/office/drawing/2014/main" id="{64FBA5B6-4DA2-4A55-BF26-F211196D6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3" name="Freeform 148">
                <a:extLst>
                  <a:ext uri="{FF2B5EF4-FFF2-40B4-BE49-F238E27FC236}">
                    <a16:creationId xmlns:a16="http://schemas.microsoft.com/office/drawing/2014/main" id="{0413FD36-9339-40E6-8A81-A3557680B4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4" name="Freeform 149">
                <a:extLst>
                  <a:ext uri="{FF2B5EF4-FFF2-40B4-BE49-F238E27FC236}">
                    <a16:creationId xmlns:a16="http://schemas.microsoft.com/office/drawing/2014/main" id="{067C4566-DD58-42E0-A3F2-F7C33A129D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5" name="Freeform 150">
                <a:extLst>
                  <a:ext uri="{FF2B5EF4-FFF2-40B4-BE49-F238E27FC236}">
                    <a16:creationId xmlns:a16="http://schemas.microsoft.com/office/drawing/2014/main" id="{F77A7902-A053-4163-B586-6DB98DEE5F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6" name="Freeform 151">
                <a:extLst>
                  <a:ext uri="{FF2B5EF4-FFF2-40B4-BE49-F238E27FC236}">
                    <a16:creationId xmlns:a16="http://schemas.microsoft.com/office/drawing/2014/main" id="{0FEFA644-ABFA-4F0E-8C1E-EBBD2D9DB1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7" name="Freeform 152">
                <a:extLst>
                  <a:ext uri="{FF2B5EF4-FFF2-40B4-BE49-F238E27FC236}">
                    <a16:creationId xmlns:a16="http://schemas.microsoft.com/office/drawing/2014/main" id="{AB91A7C1-1B82-47AC-A725-78D27A39A1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8" name="Freeform 153">
                <a:extLst>
                  <a:ext uri="{FF2B5EF4-FFF2-40B4-BE49-F238E27FC236}">
                    <a16:creationId xmlns:a16="http://schemas.microsoft.com/office/drawing/2014/main" id="{7D942051-55EB-417B-8826-EFCBBC7F5A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9" name="Freeform 154">
                <a:extLst>
                  <a:ext uri="{FF2B5EF4-FFF2-40B4-BE49-F238E27FC236}">
                    <a16:creationId xmlns:a16="http://schemas.microsoft.com/office/drawing/2014/main" id="{61CA39BC-A900-498F-90F5-52D9B6B32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0" name="Freeform 155">
                <a:extLst>
                  <a:ext uri="{FF2B5EF4-FFF2-40B4-BE49-F238E27FC236}">
                    <a16:creationId xmlns:a16="http://schemas.microsoft.com/office/drawing/2014/main" id="{4FD34000-3839-46E9-BECE-333E7F4975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1" name="Freeform 156">
                <a:extLst>
                  <a:ext uri="{FF2B5EF4-FFF2-40B4-BE49-F238E27FC236}">
                    <a16:creationId xmlns:a16="http://schemas.microsoft.com/office/drawing/2014/main" id="{7AF5AE56-C565-474F-9851-49D0D1056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2" name="Freeform 157">
                <a:extLst>
                  <a:ext uri="{FF2B5EF4-FFF2-40B4-BE49-F238E27FC236}">
                    <a16:creationId xmlns:a16="http://schemas.microsoft.com/office/drawing/2014/main" id="{6043ED7E-90DB-4994-BA64-47725E4EBC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3" name="Freeform 158">
                <a:extLst>
                  <a:ext uri="{FF2B5EF4-FFF2-40B4-BE49-F238E27FC236}">
                    <a16:creationId xmlns:a16="http://schemas.microsoft.com/office/drawing/2014/main" id="{86F19CAE-B79D-425D-A539-D428F3E528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4" name="Freeform 159">
                <a:extLst>
                  <a:ext uri="{FF2B5EF4-FFF2-40B4-BE49-F238E27FC236}">
                    <a16:creationId xmlns:a16="http://schemas.microsoft.com/office/drawing/2014/main" id="{06D89157-4762-4E6B-9883-5D2DFDD0FD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5" name="Freeform 160">
                <a:extLst>
                  <a:ext uri="{FF2B5EF4-FFF2-40B4-BE49-F238E27FC236}">
                    <a16:creationId xmlns:a16="http://schemas.microsoft.com/office/drawing/2014/main" id="{71C37232-3D75-4B4B-A711-C54DA98398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6" name="Freeform 161">
                <a:extLst>
                  <a:ext uri="{FF2B5EF4-FFF2-40B4-BE49-F238E27FC236}">
                    <a16:creationId xmlns:a16="http://schemas.microsoft.com/office/drawing/2014/main" id="{74408EE9-6CAE-43A7-BAE0-3F389E4BA9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7" name="Freeform 162">
                <a:extLst>
                  <a:ext uri="{FF2B5EF4-FFF2-40B4-BE49-F238E27FC236}">
                    <a16:creationId xmlns:a16="http://schemas.microsoft.com/office/drawing/2014/main" id="{03D16C9B-1F37-42C0-B75A-210497A4DA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8" name="Freeform 163">
                <a:extLst>
                  <a:ext uri="{FF2B5EF4-FFF2-40B4-BE49-F238E27FC236}">
                    <a16:creationId xmlns:a16="http://schemas.microsoft.com/office/drawing/2014/main" id="{70DD4C9B-6E1C-4700-BB84-FA60C8B9E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9" name="Freeform 164">
                <a:extLst>
                  <a:ext uri="{FF2B5EF4-FFF2-40B4-BE49-F238E27FC236}">
                    <a16:creationId xmlns:a16="http://schemas.microsoft.com/office/drawing/2014/main" id="{C2926EFE-3FB8-4137-A7E5-5ABA61E6B2A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0" name="Freeform 165">
                <a:extLst>
                  <a:ext uri="{FF2B5EF4-FFF2-40B4-BE49-F238E27FC236}">
                    <a16:creationId xmlns:a16="http://schemas.microsoft.com/office/drawing/2014/main" id="{6CE7B2D6-3C56-4815-8BDA-0A3E32EBD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1" name="Freeform 166">
                <a:extLst>
                  <a:ext uri="{FF2B5EF4-FFF2-40B4-BE49-F238E27FC236}">
                    <a16:creationId xmlns:a16="http://schemas.microsoft.com/office/drawing/2014/main" id="{221606A8-BFC8-4F8C-9EC0-0FEB267F40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2" name="Freeform 167">
                <a:extLst>
                  <a:ext uri="{FF2B5EF4-FFF2-40B4-BE49-F238E27FC236}">
                    <a16:creationId xmlns:a16="http://schemas.microsoft.com/office/drawing/2014/main" id="{4EB2AAFA-FCFA-4526-A74D-36C9B0A7A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3" name="Freeform 168">
                <a:extLst>
                  <a:ext uri="{FF2B5EF4-FFF2-40B4-BE49-F238E27FC236}">
                    <a16:creationId xmlns:a16="http://schemas.microsoft.com/office/drawing/2014/main" id="{1876824C-DBCE-4CD8-B7CF-8B1AEDD9A6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4" name="Freeform 169">
                <a:extLst>
                  <a:ext uri="{FF2B5EF4-FFF2-40B4-BE49-F238E27FC236}">
                    <a16:creationId xmlns:a16="http://schemas.microsoft.com/office/drawing/2014/main" id="{CC3D597C-DD75-4390-B4A8-04687CF69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5" name="Freeform 170">
                <a:extLst>
                  <a:ext uri="{FF2B5EF4-FFF2-40B4-BE49-F238E27FC236}">
                    <a16:creationId xmlns:a16="http://schemas.microsoft.com/office/drawing/2014/main" id="{2C81D34E-1F07-410E-9A22-1C7C375963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6" name="Freeform 171">
                <a:extLst>
                  <a:ext uri="{FF2B5EF4-FFF2-40B4-BE49-F238E27FC236}">
                    <a16:creationId xmlns:a16="http://schemas.microsoft.com/office/drawing/2014/main" id="{EEB00322-DBA3-4328-9557-99AA1F5D46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7" name="Freeform 172">
                <a:extLst>
                  <a:ext uri="{FF2B5EF4-FFF2-40B4-BE49-F238E27FC236}">
                    <a16:creationId xmlns:a16="http://schemas.microsoft.com/office/drawing/2014/main" id="{1B2672AB-CEB9-4AD4-B997-96AE97027F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8" name="Freeform 173">
                <a:extLst>
                  <a:ext uri="{FF2B5EF4-FFF2-40B4-BE49-F238E27FC236}">
                    <a16:creationId xmlns:a16="http://schemas.microsoft.com/office/drawing/2014/main" id="{71D12DF3-E61E-44F7-BFE0-8BB72F7C92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9" name="Freeform 174">
                <a:extLst>
                  <a:ext uri="{FF2B5EF4-FFF2-40B4-BE49-F238E27FC236}">
                    <a16:creationId xmlns:a16="http://schemas.microsoft.com/office/drawing/2014/main" id="{DB63E854-C817-4DED-8798-73FC3DC8C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0" name="Freeform 175">
                <a:extLst>
                  <a:ext uri="{FF2B5EF4-FFF2-40B4-BE49-F238E27FC236}">
                    <a16:creationId xmlns:a16="http://schemas.microsoft.com/office/drawing/2014/main" id="{6D98EB94-353E-4309-90F6-01077A464C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1" name="Freeform 176">
                <a:extLst>
                  <a:ext uri="{FF2B5EF4-FFF2-40B4-BE49-F238E27FC236}">
                    <a16:creationId xmlns:a16="http://schemas.microsoft.com/office/drawing/2014/main" id="{3C5DBF89-855E-437C-A36D-577799116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2" name="Freeform 177">
                <a:extLst>
                  <a:ext uri="{FF2B5EF4-FFF2-40B4-BE49-F238E27FC236}">
                    <a16:creationId xmlns:a16="http://schemas.microsoft.com/office/drawing/2014/main" id="{6AE473EC-37B2-461B-A1E4-0D8675B0A4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3" name="Freeform 178">
                <a:extLst>
                  <a:ext uri="{FF2B5EF4-FFF2-40B4-BE49-F238E27FC236}">
                    <a16:creationId xmlns:a16="http://schemas.microsoft.com/office/drawing/2014/main" id="{D7E5420C-D9BE-44BD-97FB-BD5170C6C2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4" name="Freeform 179">
                <a:extLst>
                  <a:ext uri="{FF2B5EF4-FFF2-40B4-BE49-F238E27FC236}">
                    <a16:creationId xmlns:a16="http://schemas.microsoft.com/office/drawing/2014/main" id="{90C8C555-F69A-4A6D-8FD0-9011906715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5" name="Freeform 180">
                <a:extLst>
                  <a:ext uri="{FF2B5EF4-FFF2-40B4-BE49-F238E27FC236}">
                    <a16:creationId xmlns:a16="http://schemas.microsoft.com/office/drawing/2014/main" id="{64ADBD1F-5B1E-4432-88ED-D9E1288EEE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6" name="Freeform 181">
                <a:extLst>
                  <a:ext uri="{FF2B5EF4-FFF2-40B4-BE49-F238E27FC236}">
                    <a16:creationId xmlns:a16="http://schemas.microsoft.com/office/drawing/2014/main" id="{5DAEF5F5-95FC-490E-A714-E9C06C230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7" name="Freeform 182">
                <a:extLst>
                  <a:ext uri="{FF2B5EF4-FFF2-40B4-BE49-F238E27FC236}">
                    <a16:creationId xmlns:a16="http://schemas.microsoft.com/office/drawing/2014/main" id="{4EE86FA5-5045-4157-8692-7135FA492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8" name="Freeform 183">
                <a:extLst>
                  <a:ext uri="{FF2B5EF4-FFF2-40B4-BE49-F238E27FC236}">
                    <a16:creationId xmlns:a16="http://schemas.microsoft.com/office/drawing/2014/main" id="{F3C47F21-FC3E-455B-B6A2-D3DBC966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9" name="Freeform 184">
                <a:extLst>
                  <a:ext uri="{FF2B5EF4-FFF2-40B4-BE49-F238E27FC236}">
                    <a16:creationId xmlns:a16="http://schemas.microsoft.com/office/drawing/2014/main" id="{08A27F7C-E023-4A3E-9B00-96469BC56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0" name="Freeform 185">
                <a:extLst>
                  <a:ext uri="{FF2B5EF4-FFF2-40B4-BE49-F238E27FC236}">
                    <a16:creationId xmlns:a16="http://schemas.microsoft.com/office/drawing/2014/main" id="{3E5C8FF6-8614-42DB-A6B5-7A383419DA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1" name="Freeform 186">
                <a:extLst>
                  <a:ext uri="{FF2B5EF4-FFF2-40B4-BE49-F238E27FC236}">
                    <a16:creationId xmlns:a16="http://schemas.microsoft.com/office/drawing/2014/main" id="{F8E1B0F4-7BF4-46B5-ACEB-F693AB62F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012BFD46-A8B6-48FE-A076-F806BBD669CB}"/>
              </a:ext>
            </a:extLst>
          </p:cNvPr>
          <p:cNvGrpSpPr/>
          <p:nvPr/>
        </p:nvGrpSpPr>
        <p:grpSpPr>
          <a:xfrm rot="5400000">
            <a:off x="611240" y="3287618"/>
            <a:ext cx="725103" cy="85739"/>
            <a:chOff x="1864347" y="5970980"/>
            <a:chExt cx="2422369" cy="505534"/>
          </a:xfrm>
        </p:grpSpPr>
        <p:sp>
          <p:nvSpPr>
            <p:cNvPr id="453" name="Freeform 152">
              <a:extLst>
                <a:ext uri="{FF2B5EF4-FFF2-40B4-BE49-F238E27FC236}">
                  <a16:creationId xmlns:a16="http://schemas.microsoft.com/office/drawing/2014/main" id="{FD40DD2F-0A35-49D7-BA5E-7ED618382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4" name="Freeform 153">
              <a:extLst>
                <a:ext uri="{FF2B5EF4-FFF2-40B4-BE49-F238E27FC236}">
                  <a16:creationId xmlns:a16="http://schemas.microsoft.com/office/drawing/2014/main" id="{D17036F9-69D1-4818-9A62-32118000C3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5" name="Freeform 154">
              <a:extLst>
                <a:ext uri="{FF2B5EF4-FFF2-40B4-BE49-F238E27FC236}">
                  <a16:creationId xmlns:a16="http://schemas.microsoft.com/office/drawing/2014/main" id="{E873EA54-2089-434E-87A9-0B95B163D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6" name="Freeform 155">
              <a:extLst>
                <a:ext uri="{FF2B5EF4-FFF2-40B4-BE49-F238E27FC236}">
                  <a16:creationId xmlns:a16="http://schemas.microsoft.com/office/drawing/2014/main" id="{B5A4262F-2C77-4883-ADDF-CD21F8A4E0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7" name="Freeform 156">
              <a:extLst>
                <a:ext uri="{FF2B5EF4-FFF2-40B4-BE49-F238E27FC236}">
                  <a16:creationId xmlns:a16="http://schemas.microsoft.com/office/drawing/2014/main" id="{08440E7B-6DFE-4429-AF49-CB4B80E06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8" name="Freeform 157">
              <a:extLst>
                <a:ext uri="{FF2B5EF4-FFF2-40B4-BE49-F238E27FC236}">
                  <a16:creationId xmlns:a16="http://schemas.microsoft.com/office/drawing/2014/main" id="{15EA8EF9-1426-4909-BC90-903CAA639A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9" name="Freeform 158">
              <a:extLst>
                <a:ext uri="{FF2B5EF4-FFF2-40B4-BE49-F238E27FC236}">
                  <a16:creationId xmlns:a16="http://schemas.microsoft.com/office/drawing/2014/main" id="{0313F84F-D505-4E55-AAFD-6D0338200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0" name="Freeform 159">
              <a:extLst>
                <a:ext uri="{FF2B5EF4-FFF2-40B4-BE49-F238E27FC236}">
                  <a16:creationId xmlns:a16="http://schemas.microsoft.com/office/drawing/2014/main" id="{DA52E659-AEF0-4C42-AB33-E9316CCAA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1" name="Freeform 160">
              <a:extLst>
                <a:ext uri="{FF2B5EF4-FFF2-40B4-BE49-F238E27FC236}">
                  <a16:creationId xmlns:a16="http://schemas.microsoft.com/office/drawing/2014/main" id="{056F0779-50CD-4B23-84EA-DE6B58224E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2" name="Freeform 161">
              <a:extLst>
                <a:ext uri="{FF2B5EF4-FFF2-40B4-BE49-F238E27FC236}">
                  <a16:creationId xmlns:a16="http://schemas.microsoft.com/office/drawing/2014/main" id="{B3B701B8-5C63-40A2-A873-35B5C0E34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3" name="Freeform 162">
              <a:extLst>
                <a:ext uri="{FF2B5EF4-FFF2-40B4-BE49-F238E27FC236}">
                  <a16:creationId xmlns:a16="http://schemas.microsoft.com/office/drawing/2014/main" id="{9A34C7C4-A86C-406A-89EC-B9432B75F8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4" name="Freeform 163">
              <a:extLst>
                <a:ext uri="{FF2B5EF4-FFF2-40B4-BE49-F238E27FC236}">
                  <a16:creationId xmlns:a16="http://schemas.microsoft.com/office/drawing/2014/main" id="{8C31DA47-6209-4858-ABC9-8CADC4DC8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5" name="Freeform 164">
              <a:extLst>
                <a:ext uri="{FF2B5EF4-FFF2-40B4-BE49-F238E27FC236}">
                  <a16:creationId xmlns:a16="http://schemas.microsoft.com/office/drawing/2014/main" id="{E26A0595-B157-40F5-AF0A-46641B07DB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6" name="Freeform 165">
              <a:extLst>
                <a:ext uri="{FF2B5EF4-FFF2-40B4-BE49-F238E27FC236}">
                  <a16:creationId xmlns:a16="http://schemas.microsoft.com/office/drawing/2014/main" id="{03F598D4-2CF0-49D8-9400-253E33B93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7" name="Freeform 166">
              <a:extLst>
                <a:ext uri="{FF2B5EF4-FFF2-40B4-BE49-F238E27FC236}">
                  <a16:creationId xmlns:a16="http://schemas.microsoft.com/office/drawing/2014/main" id="{F491B73F-7034-40AB-BA70-DDAFD07665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8" name="Freeform 167">
              <a:extLst>
                <a:ext uri="{FF2B5EF4-FFF2-40B4-BE49-F238E27FC236}">
                  <a16:creationId xmlns:a16="http://schemas.microsoft.com/office/drawing/2014/main" id="{4587DA4D-4865-41BA-9FC9-9D4DBB660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9" name="Freeform 168">
              <a:extLst>
                <a:ext uri="{FF2B5EF4-FFF2-40B4-BE49-F238E27FC236}">
                  <a16:creationId xmlns:a16="http://schemas.microsoft.com/office/drawing/2014/main" id="{A154A2ED-528E-41E3-8657-B809D85E8E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0" name="Freeform 169">
              <a:extLst>
                <a:ext uri="{FF2B5EF4-FFF2-40B4-BE49-F238E27FC236}">
                  <a16:creationId xmlns:a16="http://schemas.microsoft.com/office/drawing/2014/main" id="{50A070CE-B8C2-409A-AC41-4C8DC6A07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1" name="Freeform 170">
              <a:extLst>
                <a:ext uri="{FF2B5EF4-FFF2-40B4-BE49-F238E27FC236}">
                  <a16:creationId xmlns:a16="http://schemas.microsoft.com/office/drawing/2014/main" id="{A901CDD1-BB56-4270-B51A-8F67B4BB0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2" name="Freeform 171">
              <a:extLst>
                <a:ext uri="{FF2B5EF4-FFF2-40B4-BE49-F238E27FC236}">
                  <a16:creationId xmlns:a16="http://schemas.microsoft.com/office/drawing/2014/main" id="{708DD96F-DAEE-482C-B1B9-305836D11B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3" name="Freeform 172">
              <a:extLst>
                <a:ext uri="{FF2B5EF4-FFF2-40B4-BE49-F238E27FC236}">
                  <a16:creationId xmlns:a16="http://schemas.microsoft.com/office/drawing/2014/main" id="{53D560F2-77ED-4391-95A9-6613342A0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4" name="Freeform 173">
              <a:extLst>
                <a:ext uri="{FF2B5EF4-FFF2-40B4-BE49-F238E27FC236}">
                  <a16:creationId xmlns:a16="http://schemas.microsoft.com/office/drawing/2014/main" id="{5D1E00AF-7B00-4904-AC54-C06150140A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5" name="Freeform 174">
              <a:extLst>
                <a:ext uri="{FF2B5EF4-FFF2-40B4-BE49-F238E27FC236}">
                  <a16:creationId xmlns:a16="http://schemas.microsoft.com/office/drawing/2014/main" id="{F53ABF21-7075-4D46-9DAF-7CF652D18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6" name="Freeform 175">
              <a:extLst>
                <a:ext uri="{FF2B5EF4-FFF2-40B4-BE49-F238E27FC236}">
                  <a16:creationId xmlns:a16="http://schemas.microsoft.com/office/drawing/2014/main" id="{BAC0B289-8DAA-4159-89EF-7AF73BB489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7" name="Freeform 176">
              <a:extLst>
                <a:ext uri="{FF2B5EF4-FFF2-40B4-BE49-F238E27FC236}">
                  <a16:creationId xmlns:a16="http://schemas.microsoft.com/office/drawing/2014/main" id="{5162102A-58EC-4761-BCB2-A756B9782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8" name="Freeform 177">
              <a:extLst>
                <a:ext uri="{FF2B5EF4-FFF2-40B4-BE49-F238E27FC236}">
                  <a16:creationId xmlns:a16="http://schemas.microsoft.com/office/drawing/2014/main" id="{DBE7BCF4-D9C3-4C3D-A21A-03B282C94D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9" name="Freeform 178">
              <a:extLst>
                <a:ext uri="{FF2B5EF4-FFF2-40B4-BE49-F238E27FC236}">
                  <a16:creationId xmlns:a16="http://schemas.microsoft.com/office/drawing/2014/main" id="{A98319A4-BE5E-4C16-A0C6-303836C408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0" name="Freeform 179">
              <a:extLst>
                <a:ext uri="{FF2B5EF4-FFF2-40B4-BE49-F238E27FC236}">
                  <a16:creationId xmlns:a16="http://schemas.microsoft.com/office/drawing/2014/main" id="{96DA5883-8477-4920-AD08-BFAFAEAD3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1" name="Freeform 180">
              <a:extLst>
                <a:ext uri="{FF2B5EF4-FFF2-40B4-BE49-F238E27FC236}">
                  <a16:creationId xmlns:a16="http://schemas.microsoft.com/office/drawing/2014/main" id="{3E727719-F660-4DE5-9508-F1B97C142A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2" name="Freeform 181">
              <a:extLst>
                <a:ext uri="{FF2B5EF4-FFF2-40B4-BE49-F238E27FC236}">
                  <a16:creationId xmlns:a16="http://schemas.microsoft.com/office/drawing/2014/main" id="{4AE9143D-424C-48AE-86F2-B236EFDC6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6" name="Freeform 185">
              <a:extLst>
                <a:ext uri="{FF2B5EF4-FFF2-40B4-BE49-F238E27FC236}">
                  <a16:creationId xmlns:a16="http://schemas.microsoft.com/office/drawing/2014/main" id="{07653903-1A58-422B-B4CF-D44C1A1D2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7" name="Freeform 186">
              <a:extLst>
                <a:ext uri="{FF2B5EF4-FFF2-40B4-BE49-F238E27FC236}">
                  <a16:creationId xmlns:a16="http://schemas.microsoft.com/office/drawing/2014/main" id="{0E4CE524-DA85-4EAB-B18A-D34166549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0832DC78-AE96-4730-99C9-6D64AC568EC1}"/>
              </a:ext>
            </a:extLst>
          </p:cNvPr>
          <p:cNvGrpSpPr/>
          <p:nvPr/>
        </p:nvGrpSpPr>
        <p:grpSpPr>
          <a:xfrm>
            <a:off x="1523267" y="4226831"/>
            <a:ext cx="1228640" cy="188128"/>
            <a:chOff x="1301505" y="2696827"/>
            <a:chExt cx="1228640" cy="188128"/>
          </a:xfrm>
        </p:grpSpPr>
        <p:grpSp>
          <p:nvGrpSpPr>
            <p:cNvPr id="1036" name="Group 1035">
              <a:extLst>
                <a:ext uri="{FF2B5EF4-FFF2-40B4-BE49-F238E27FC236}">
                  <a16:creationId xmlns:a16="http://schemas.microsoft.com/office/drawing/2014/main" id="{3B4D20F5-3689-4FED-9075-17C7E4B35C7E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89" name="Freeform 183">
                <a:extLst>
                  <a:ext uri="{FF2B5EF4-FFF2-40B4-BE49-F238E27FC236}">
                    <a16:creationId xmlns:a16="http://schemas.microsoft.com/office/drawing/2014/main" id="{3212B720-27B7-482E-99BD-F8D5E7B462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0" name="Freeform 184">
                <a:extLst>
                  <a:ext uri="{FF2B5EF4-FFF2-40B4-BE49-F238E27FC236}">
                    <a16:creationId xmlns:a16="http://schemas.microsoft.com/office/drawing/2014/main" id="{5E927A4D-8FE0-46C5-8EE1-C31FA9D56E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94" name="Freeform 184">
              <a:extLst>
                <a:ext uri="{FF2B5EF4-FFF2-40B4-BE49-F238E27FC236}">
                  <a16:creationId xmlns:a16="http://schemas.microsoft.com/office/drawing/2014/main" id="{CBBB819E-25CE-45FA-B78D-08AF4797E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8" name="Group 1037">
            <a:extLst>
              <a:ext uri="{FF2B5EF4-FFF2-40B4-BE49-F238E27FC236}">
                <a16:creationId xmlns:a16="http://schemas.microsoft.com/office/drawing/2014/main" id="{DD8DB50A-EC65-4892-B5D3-AB79B2DE8814}"/>
              </a:ext>
            </a:extLst>
          </p:cNvPr>
          <p:cNvGrpSpPr/>
          <p:nvPr/>
        </p:nvGrpSpPr>
        <p:grpSpPr>
          <a:xfrm>
            <a:off x="405448" y="1826136"/>
            <a:ext cx="1125254" cy="1142180"/>
            <a:chOff x="849218" y="1318217"/>
            <a:chExt cx="1125254" cy="1142180"/>
          </a:xfrm>
        </p:grpSpPr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73440553-25C7-4CC4-B5AA-415756AC97A7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271" name="Freeform 482">
                <a:extLst>
                  <a:ext uri="{FF2B5EF4-FFF2-40B4-BE49-F238E27FC236}">
                    <a16:creationId xmlns:a16="http://schemas.microsoft.com/office/drawing/2014/main" id="{F53C198E-318C-4618-A549-D94123C6A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2" name="Freeform 483">
                <a:extLst>
                  <a:ext uri="{FF2B5EF4-FFF2-40B4-BE49-F238E27FC236}">
                    <a16:creationId xmlns:a16="http://schemas.microsoft.com/office/drawing/2014/main" id="{FFB39951-9AAA-4F79-9A42-00E851FD9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3" name="Freeform 484">
                <a:extLst>
                  <a:ext uri="{FF2B5EF4-FFF2-40B4-BE49-F238E27FC236}">
                    <a16:creationId xmlns:a16="http://schemas.microsoft.com/office/drawing/2014/main" id="{07603193-76FF-4F7C-8200-5CC8B32B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4" name="Freeform 485">
                <a:extLst>
                  <a:ext uri="{FF2B5EF4-FFF2-40B4-BE49-F238E27FC236}">
                    <a16:creationId xmlns:a16="http://schemas.microsoft.com/office/drawing/2014/main" id="{D4A797BB-A7FC-4C16-8AD5-5D0DA4FA74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5" name="Freeform 486">
                <a:extLst>
                  <a:ext uri="{FF2B5EF4-FFF2-40B4-BE49-F238E27FC236}">
                    <a16:creationId xmlns:a16="http://schemas.microsoft.com/office/drawing/2014/main" id="{AECDAE42-6E0F-4020-A831-2017F0455A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6" name="Freeform 487">
                <a:extLst>
                  <a:ext uri="{FF2B5EF4-FFF2-40B4-BE49-F238E27FC236}">
                    <a16:creationId xmlns:a16="http://schemas.microsoft.com/office/drawing/2014/main" id="{1B8BE7A4-8198-4C66-A15B-373D08D51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7" name="Freeform 488">
                <a:extLst>
                  <a:ext uri="{FF2B5EF4-FFF2-40B4-BE49-F238E27FC236}">
                    <a16:creationId xmlns:a16="http://schemas.microsoft.com/office/drawing/2014/main" id="{82DA1C86-5073-4DCA-B000-C81ED137E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500" name="TextBox 499">
              <a:extLst>
                <a:ext uri="{FF2B5EF4-FFF2-40B4-BE49-F238E27FC236}">
                  <a16:creationId xmlns:a16="http://schemas.microsoft.com/office/drawing/2014/main" id="{7791EEAD-EA7B-485B-B39D-D0C3BF534476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502" name="Title 5">
            <a:extLst>
              <a:ext uri="{FF2B5EF4-FFF2-40B4-BE49-F238E27FC236}">
                <a16:creationId xmlns:a16="http://schemas.microsoft.com/office/drawing/2014/main" id="{CDC705FB-4266-4EF3-B97B-8992708A9F6B}"/>
              </a:ext>
            </a:extLst>
          </p:cNvPr>
          <p:cNvSpPr txBox="1">
            <a:spLocks/>
          </p:cNvSpPr>
          <p:nvPr/>
        </p:nvSpPr>
        <p:spPr>
          <a:xfrm>
            <a:off x="458239" y="669774"/>
            <a:ext cx="2371322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环境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503" name="Freeform 15">
            <a:extLst>
              <a:ext uri="{FF2B5EF4-FFF2-40B4-BE49-F238E27FC236}">
                <a16:creationId xmlns:a16="http://schemas.microsoft.com/office/drawing/2014/main" id="{2007B8B1-06F2-4D3C-990B-C08E034B2C0D}"/>
              </a:ext>
            </a:extLst>
          </p:cNvPr>
          <p:cNvSpPr>
            <a:spLocks/>
          </p:cNvSpPr>
          <p:nvPr/>
        </p:nvSpPr>
        <p:spPr bwMode="auto">
          <a:xfrm>
            <a:off x="4176055" y="4196957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2747DFF9-371F-4829-9CC7-CBD243FDCF32}"/>
              </a:ext>
            </a:extLst>
          </p:cNvPr>
          <p:cNvSpPr/>
          <p:nvPr/>
        </p:nvSpPr>
        <p:spPr>
          <a:xfrm>
            <a:off x="4838004" y="1283272"/>
            <a:ext cx="7018063" cy="4838128"/>
          </a:xfrm>
          <a:prstGeom prst="rect">
            <a:avLst/>
          </a:prstGeom>
          <a:noFill/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23E70D89-32C6-4075-AA9D-994708F90A61}"/>
              </a:ext>
            </a:extLst>
          </p:cNvPr>
          <p:cNvSpPr txBox="1"/>
          <p:nvPr/>
        </p:nvSpPr>
        <p:spPr>
          <a:xfrm>
            <a:off x="4987686" y="1505848"/>
            <a:ext cx="103190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0B48D1E-6C95-4F75-8F9B-10D0F3774830}"/>
              </a:ext>
            </a:extLst>
          </p:cNvPr>
          <p:cNvGrpSpPr/>
          <p:nvPr/>
        </p:nvGrpSpPr>
        <p:grpSpPr>
          <a:xfrm>
            <a:off x="730775" y="5675193"/>
            <a:ext cx="568845" cy="640080"/>
            <a:chOff x="587161" y="6078844"/>
            <a:chExt cx="568845" cy="640080"/>
          </a:xfrm>
        </p:grpSpPr>
        <p:sp>
          <p:nvSpPr>
            <p:cNvPr id="383" name="Freeform 54">
              <a:extLst>
                <a:ext uri="{FF2B5EF4-FFF2-40B4-BE49-F238E27FC236}">
                  <a16:creationId xmlns:a16="http://schemas.microsoft.com/office/drawing/2014/main" id="{F9D14DB5-CB80-4BAD-8BDC-1B802BA50D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161" y="6078844"/>
              <a:ext cx="480847" cy="640080"/>
            </a:xfrm>
            <a:custGeom>
              <a:avLst/>
              <a:gdLst>
                <a:gd name="T0" fmla="*/ 77 w 192"/>
                <a:gd name="T1" fmla="*/ 239 h 256"/>
                <a:gd name="T2" fmla="*/ 17 w 192"/>
                <a:gd name="T3" fmla="*/ 239 h 256"/>
                <a:gd name="T4" fmla="*/ 17 w 192"/>
                <a:gd name="T5" fmla="*/ 75 h 256"/>
                <a:gd name="T6" fmla="*/ 81 w 192"/>
                <a:gd name="T7" fmla="*/ 75 h 256"/>
                <a:gd name="T8" fmla="*/ 81 w 192"/>
                <a:gd name="T9" fmla="*/ 17 h 256"/>
                <a:gd name="T10" fmla="*/ 175 w 192"/>
                <a:gd name="T11" fmla="*/ 17 h 256"/>
                <a:gd name="T12" fmla="*/ 175 w 192"/>
                <a:gd name="T13" fmla="*/ 91 h 256"/>
                <a:gd name="T14" fmla="*/ 192 w 192"/>
                <a:gd name="T15" fmla="*/ 98 h 256"/>
                <a:gd name="T16" fmla="*/ 192 w 192"/>
                <a:gd name="T17" fmla="*/ 0 h 256"/>
                <a:gd name="T18" fmla="*/ 63 w 192"/>
                <a:gd name="T19" fmla="*/ 0 h 256"/>
                <a:gd name="T20" fmla="*/ 0 w 192"/>
                <a:gd name="T21" fmla="*/ 60 h 256"/>
                <a:gd name="T22" fmla="*/ 0 w 192"/>
                <a:gd name="T23" fmla="*/ 256 h 256"/>
                <a:gd name="T24" fmla="*/ 95 w 192"/>
                <a:gd name="T25" fmla="*/ 256 h 256"/>
                <a:gd name="T26" fmla="*/ 77 w 192"/>
                <a:gd name="T27" fmla="*/ 239 h 256"/>
                <a:gd name="T28" fmla="*/ 64 w 192"/>
                <a:gd name="T29" fmla="*/ 22 h 256"/>
                <a:gd name="T30" fmla="*/ 64 w 192"/>
                <a:gd name="T31" fmla="*/ 58 h 256"/>
                <a:gd name="T32" fmla="*/ 26 w 192"/>
                <a:gd name="T33" fmla="*/ 58 h 256"/>
                <a:gd name="T34" fmla="*/ 64 w 192"/>
                <a:gd name="T35" fmla="*/ 2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56">
                  <a:moveTo>
                    <a:pt x="77" y="239"/>
                  </a:moveTo>
                  <a:cubicBezTo>
                    <a:pt x="17" y="239"/>
                    <a:pt x="17" y="239"/>
                    <a:pt x="17" y="239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81" y="92"/>
                    <a:pt x="186" y="95"/>
                    <a:pt x="192" y="98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88" y="251"/>
                    <a:pt x="82" y="245"/>
                    <a:pt x="77" y="239"/>
                  </a:cubicBezTo>
                  <a:close/>
                  <a:moveTo>
                    <a:pt x="64" y="22"/>
                  </a:moveTo>
                  <a:cubicBezTo>
                    <a:pt x="64" y="58"/>
                    <a:pt x="64" y="58"/>
                    <a:pt x="64" y="58"/>
                  </a:cubicBezTo>
                  <a:cubicBezTo>
                    <a:pt x="26" y="58"/>
                    <a:pt x="26" y="58"/>
                    <a:pt x="26" y="58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4" name="Freeform 55">
              <a:extLst>
                <a:ext uri="{FF2B5EF4-FFF2-40B4-BE49-F238E27FC236}">
                  <a16:creationId xmlns:a16="http://schemas.microsoft.com/office/drawing/2014/main" id="{061D1970-0C42-48EC-82DB-13071F540B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2681" y="6339695"/>
              <a:ext cx="403325" cy="379229"/>
            </a:xfrm>
            <a:custGeom>
              <a:avLst/>
              <a:gdLst>
                <a:gd name="T0" fmla="*/ 157 w 161"/>
                <a:gd name="T1" fmla="*/ 66 h 152"/>
                <a:gd name="T2" fmla="*/ 126 w 161"/>
                <a:gd name="T3" fmla="*/ 14 h 152"/>
                <a:gd name="T4" fmla="*/ 109 w 161"/>
                <a:gd name="T5" fmla="*/ 5 h 152"/>
                <a:gd name="T6" fmla="*/ 92 w 161"/>
                <a:gd name="T7" fmla="*/ 0 h 152"/>
                <a:gd name="T8" fmla="*/ 82 w 161"/>
                <a:gd name="T9" fmla="*/ 0 h 152"/>
                <a:gd name="T10" fmla="*/ 6 w 161"/>
                <a:gd name="T11" fmla="*/ 86 h 152"/>
                <a:gd name="T12" fmla="*/ 34 w 161"/>
                <a:gd name="T13" fmla="*/ 135 h 152"/>
                <a:gd name="T14" fmla="*/ 72 w 161"/>
                <a:gd name="T15" fmla="*/ 151 h 152"/>
                <a:gd name="T16" fmla="*/ 82 w 161"/>
                <a:gd name="T17" fmla="*/ 152 h 152"/>
                <a:gd name="T18" fmla="*/ 126 w 161"/>
                <a:gd name="T19" fmla="*/ 137 h 152"/>
                <a:gd name="T20" fmla="*/ 157 w 161"/>
                <a:gd name="T21" fmla="*/ 66 h 152"/>
                <a:gd name="T22" fmla="*/ 126 w 161"/>
                <a:gd name="T23" fmla="*/ 115 h 152"/>
                <a:gd name="T24" fmla="*/ 126 w 161"/>
                <a:gd name="T25" fmla="*/ 115 h 152"/>
                <a:gd name="T26" fmla="*/ 109 w 161"/>
                <a:gd name="T27" fmla="*/ 128 h 152"/>
                <a:gd name="T28" fmla="*/ 82 w 161"/>
                <a:gd name="T29" fmla="*/ 135 h 152"/>
                <a:gd name="T30" fmla="*/ 74 w 161"/>
                <a:gd name="T31" fmla="*/ 134 h 152"/>
                <a:gd name="T32" fmla="*/ 23 w 161"/>
                <a:gd name="T33" fmla="*/ 83 h 152"/>
                <a:gd name="T34" fmla="*/ 37 w 161"/>
                <a:gd name="T35" fmla="*/ 37 h 152"/>
                <a:gd name="T36" fmla="*/ 82 w 161"/>
                <a:gd name="T37" fmla="*/ 17 h 152"/>
                <a:gd name="T38" fmla="*/ 89 w 161"/>
                <a:gd name="T39" fmla="*/ 17 h 152"/>
                <a:gd name="T40" fmla="*/ 109 w 161"/>
                <a:gd name="T41" fmla="*/ 23 h 152"/>
                <a:gd name="T42" fmla="*/ 126 w 161"/>
                <a:gd name="T43" fmla="*/ 37 h 152"/>
                <a:gd name="T44" fmla="*/ 140 w 161"/>
                <a:gd name="T45" fmla="*/ 68 h 152"/>
                <a:gd name="T46" fmla="*/ 126 w 161"/>
                <a:gd name="T47" fmla="*/ 1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152">
                  <a:moveTo>
                    <a:pt x="157" y="66"/>
                  </a:moveTo>
                  <a:cubicBezTo>
                    <a:pt x="154" y="45"/>
                    <a:pt x="143" y="26"/>
                    <a:pt x="126" y="14"/>
                  </a:cubicBezTo>
                  <a:cubicBezTo>
                    <a:pt x="121" y="10"/>
                    <a:pt x="115" y="7"/>
                    <a:pt x="109" y="5"/>
                  </a:cubicBezTo>
                  <a:cubicBezTo>
                    <a:pt x="103" y="3"/>
                    <a:pt x="98" y="1"/>
                    <a:pt x="92" y="0"/>
                  </a:cubicBezTo>
                  <a:cubicBezTo>
                    <a:pt x="88" y="0"/>
                    <a:pt x="85" y="0"/>
                    <a:pt x="82" y="0"/>
                  </a:cubicBezTo>
                  <a:cubicBezTo>
                    <a:pt x="36" y="0"/>
                    <a:pt x="0" y="39"/>
                    <a:pt x="6" y="86"/>
                  </a:cubicBezTo>
                  <a:cubicBezTo>
                    <a:pt x="9" y="105"/>
                    <a:pt x="19" y="123"/>
                    <a:pt x="34" y="135"/>
                  </a:cubicBezTo>
                  <a:cubicBezTo>
                    <a:pt x="45" y="143"/>
                    <a:pt x="58" y="149"/>
                    <a:pt x="72" y="151"/>
                  </a:cubicBezTo>
                  <a:cubicBezTo>
                    <a:pt x="75" y="152"/>
                    <a:pt x="78" y="152"/>
                    <a:pt x="82" y="152"/>
                  </a:cubicBezTo>
                  <a:cubicBezTo>
                    <a:pt x="98" y="152"/>
                    <a:pt x="113" y="146"/>
                    <a:pt x="126" y="137"/>
                  </a:cubicBezTo>
                  <a:cubicBezTo>
                    <a:pt x="148" y="122"/>
                    <a:pt x="161" y="95"/>
                    <a:pt x="157" y="66"/>
                  </a:cubicBezTo>
                  <a:close/>
                  <a:moveTo>
                    <a:pt x="126" y="115"/>
                  </a:moveTo>
                  <a:cubicBezTo>
                    <a:pt x="126" y="115"/>
                    <a:pt x="126" y="115"/>
                    <a:pt x="126" y="115"/>
                  </a:cubicBezTo>
                  <a:cubicBezTo>
                    <a:pt x="121" y="120"/>
                    <a:pt x="115" y="124"/>
                    <a:pt x="109" y="128"/>
                  </a:cubicBezTo>
                  <a:cubicBezTo>
                    <a:pt x="100" y="132"/>
                    <a:pt x="91" y="135"/>
                    <a:pt x="82" y="135"/>
                  </a:cubicBezTo>
                  <a:cubicBezTo>
                    <a:pt x="79" y="135"/>
                    <a:pt x="76" y="135"/>
                    <a:pt x="74" y="134"/>
                  </a:cubicBezTo>
                  <a:cubicBezTo>
                    <a:pt x="48" y="131"/>
                    <a:pt x="26" y="110"/>
                    <a:pt x="23" y="83"/>
                  </a:cubicBezTo>
                  <a:cubicBezTo>
                    <a:pt x="21" y="66"/>
                    <a:pt x="26" y="50"/>
                    <a:pt x="37" y="37"/>
                  </a:cubicBezTo>
                  <a:cubicBezTo>
                    <a:pt x="49" y="24"/>
                    <a:pt x="65" y="17"/>
                    <a:pt x="82" y="17"/>
                  </a:cubicBezTo>
                  <a:cubicBezTo>
                    <a:pt x="84" y="17"/>
                    <a:pt x="87" y="17"/>
                    <a:pt x="89" y="17"/>
                  </a:cubicBezTo>
                  <a:cubicBezTo>
                    <a:pt x="96" y="18"/>
                    <a:pt x="103" y="20"/>
                    <a:pt x="109" y="23"/>
                  </a:cubicBezTo>
                  <a:cubicBezTo>
                    <a:pt x="115" y="27"/>
                    <a:pt x="121" y="31"/>
                    <a:pt x="126" y="37"/>
                  </a:cubicBezTo>
                  <a:cubicBezTo>
                    <a:pt x="133" y="46"/>
                    <a:pt x="139" y="56"/>
                    <a:pt x="140" y="68"/>
                  </a:cubicBezTo>
                  <a:cubicBezTo>
                    <a:pt x="142" y="85"/>
                    <a:pt x="137" y="102"/>
                    <a:pt x="126" y="11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31AF79A-14CE-4029-9335-D1A15D595627}"/>
                </a:ext>
              </a:extLst>
            </p:cNvPr>
            <p:cNvGrpSpPr/>
            <p:nvPr/>
          </p:nvGrpSpPr>
          <p:grpSpPr>
            <a:xfrm>
              <a:off x="827584" y="6462081"/>
              <a:ext cx="267009" cy="134456"/>
              <a:chOff x="1817061" y="6291109"/>
              <a:chExt cx="276170" cy="85739"/>
            </a:xfrm>
          </p:grpSpPr>
          <p:sp>
            <p:nvSpPr>
              <p:cNvPr id="387" name="Freeform 152">
                <a:extLst>
                  <a:ext uri="{FF2B5EF4-FFF2-40B4-BE49-F238E27FC236}">
                    <a16:creationId xmlns:a16="http://schemas.microsoft.com/office/drawing/2014/main" id="{B8DEFA7F-6E6A-4AB8-A8AB-6C4819656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061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8" name="Freeform 153">
                <a:extLst>
                  <a:ext uri="{FF2B5EF4-FFF2-40B4-BE49-F238E27FC236}">
                    <a16:creationId xmlns:a16="http://schemas.microsoft.com/office/drawing/2014/main" id="{12BA0438-AA57-47B9-933C-CEF438B156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6153" y="6291109"/>
                <a:ext cx="47920" cy="37154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9" name="Freeform 154">
                <a:extLst>
                  <a:ext uri="{FF2B5EF4-FFF2-40B4-BE49-F238E27FC236}">
                    <a16:creationId xmlns:a16="http://schemas.microsoft.com/office/drawing/2014/main" id="{83ED69B9-3EEA-497A-AC90-49CF5D14CE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639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0" name="Freeform 155">
                <a:extLst>
                  <a:ext uri="{FF2B5EF4-FFF2-40B4-BE49-F238E27FC236}">
                    <a16:creationId xmlns:a16="http://schemas.microsoft.com/office/drawing/2014/main" id="{D442CB20-AC32-4E9D-A326-E5D6357E59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49471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1" name="Freeform 156">
                <a:extLst>
                  <a:ext uri="{FF2B5EF4-FFF2-40B4-BE49-F238E27FC236}">
                    <a16:creationId xmlns:a16="http://schemas.microsoft.com/office/drawing/2014/main" id="{470A5D61-E7F4-4A1C-9B95-AF751A7F9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2" name="Freeform 157">
                <a:extLst>
                  <a:ext uri="{FF2B5EF4-FFF2-40B4-BE49-F238E27FC236}">
                    <a16:creationId xmlns:a16="http://schemas.microsoft.com/office/drawing/2014/main" id="{E975630B-2A00-4D0A-AB6A-8FFD8AD646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1" name="Freeform 166">
                <a:extLst>
                  <a:ext uri="{FF2B5EF4-FFF2-40B4-BE49-F238E27FC236}">
                    <a16:creationId xmlns:a16="http://schemas.microsoft.com/office/drawing/2014/main" id="{45E10ABC-123D-4F39-9275-FE93EC5DBF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17061" y="6338980"/>
                <a:ext cx="49181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2" name="Freeform 167">
                <a:extLst>
                  <a:ext uri="{FF2B5EF4-FFF2-40B4-BE49-F238E27FC236}">
                    <a16:creationId xmlns:a16="http://schemas.microsoft.com/office/drawing/2014/main" id="{9DCB9988-E1A8-4FEF-A0FA-7657454EA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3808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3" name="Freeform 168">
                <a:extLst>
                  <a:ext uri="{FF2B5EF4-FFF2-40B4-BE49-F238E27FC236}">
                    <a16:creationId xmlns:a16="http://schemas.microsoft.com/office/drawing/2014/main" id="{39052324-9C40-46CA-A940-E5647B8420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11639" y="6338980"/>
                <a:ext cx="47920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4" name="Freeform 169">
                <a:extLst>
                  <a:ext uri="{FF2B5EF4-FFF2-40B4-BE49-F238E27FC236}">
                    <a16:creationId xmlns:a16="http://schemas.microsoft.com/office/drawing/2014/main" id="{40BDBFF0-4808-4EFB-9A81-493B63E1C8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125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5" name="Freeform 170">
                <a:extLst>
                  <a:ext uri="{FF2B5EF4-FFF2-40B4-BE49-F238E27FC236}">
                    <a16:creationId xmlns:a16="http://schemas.microsoft.com/office/drawing/2014/main" id="{60F2B2C7-F4FE-4C77-8BA7-8D7FF7869D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6" name="Freeform 171">
                <a:extLst>
                  <a:ext uri="{FF2B5EF4-FFF2-40B4-BE49-F238E27FC236}">
                    <a16:creationId xmlns:a16="http://schemas.microsoft.com/office/drawing/2014/main" id="{B15E5EF6-C0DE-4924-B38F-23FCD15F92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338980"/>
                <a:ext cx="49181" cy="37868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9" name="Group 418">
            <a:extLst>
              <a:ext uri="{FF2B5EF4-FFF2-40B4-BE49-F238E27FC236}">
                <a16:creationId xmlns:a16="http://schemas.microsoft.com/office/drawing/2014/main" id="{0E7763DB-BB58-4A91-91AD-FFD110CAE0E5}"/>
              </a:ext>
            </a:extLst>
          </p:cNvPr>
          <p:cNvGrpSpPr/>
          <p:nvPr/>
        </p:nvGrpSpPr>
        <p:grpSpPr>
          <a:xfrm rot="19334677">
            <a:off x="1584602" y="5420285"/>
            <a:ext cx="1228640" cy="188128"/>
            <a:chOff x="1301505" y="2696827"/>
            <a:chExt cx="1228640" cy="188128"/>
          </a:xfrm>
        </p:grpSpPr>
        <p:grpSp>
          <p:nvGrpSpPr>
            <p:cNvPr id="420" name="Group 419">
              <a:extLst>
                <a:ext uri="{FF2B5EF4-FFF2-40B4-BE49-F238E27FC236}">
                  <a16:creationId xmlns:a16="http://schemas.microsoft.com/office/drawing/2014/main" id="{84C0A21F-9A9F-48DA-B33E-14DEB8933A3A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22" name="Freeform 183">
                <a:extLst>
                  <a:ext uri="{FF2B5EF4-FFF2-40B4-BE49-F238E27FC236}">
                    <a16:creationId xmlns:a16="http://schemas.microsoft.com/office/drawing/2014/main" id="{EDE1F3AD-E559-40AE-8390-91B19B74CC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3" name="Freeform 184">
                <a:extLst>
                  <a:ext uri="{FF2B5EF4-FFF2-40B4-BE49-F238E27FC236}">
                    <a16:creationId xmlns:a16="http://schemas.microsoft.com/office/drawing/2014/main" id="{5686DFA4-A579-415B-AE8F-FDA4E711A6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21" name="Freeform 184">
              <a:extLst>
                <a:ext uri="{FF2B5EF4-FFF2-40B4-BE49-F238E27FC236}">
                  <a16:creationId xmlns:a16="http://schemas.microsoft.com/office/drawing/2014/main" id="{CC867F2E-57BF-4339-B633-638A4BBDD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A57C7F8-409C-4B47-9A06-75F362A61D8F}"/>
              </a:ext>
            </a:extLst>
          </p:cNvPr>
          <p:cNvSpPr txBox="1"/>
          <p:nvPr/>
        </p:nvSpPr>
        <p:spPr>
          <a:xfrm>
            <a:off x="509446" y="6374230"/>
            <a:ext cx="9956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Simulator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710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1C2D27E1-8CAF-4AA8-952E-AA76E76F1C73}"/>
              </a:ext>
            </a:extLst>
          </p:cNvPr>
          <p:cNvSpPr txBox="1">
            <a:spLocks/>
          </p:cNvSpPr>
          <p:nvPr/>
        </p:nvSpPr>
        <p:spPr>
          <a:xfrm>
            <a:off x="402359" y="527534"/>
            <a:ext cx="3494002" cy="513866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Workload Flow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3520BB-932E-4EF8-B322-A3C2454C5391}"/>
              </a:ext>
            </a:extLst>
          </p:cNvPr>
          <p:cNvSpPr txBox="1"/>
          <p:nvPr/>
        </p:nvSpPr>
        <p:spPr>
          <a:xfrm>
            <a:off x="3868631" y="2611229"/>
            <a:ext cx="1359834" cy="874449"/>
          </a:xfrm>
          <a:prstGeom prst="rect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 Stream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Scroll: Vertical 3">
            <a:extLst>
              <a:ext uri="{FF2B5EF4-FFF2-40B4-BE49-F238E27FC236}">
                <a16:creationId xmlns:a16="http://schemas.microsoft.com/office/drawing/2014/main" id="{D081F7C6-C114-453F-A1F6-AF23DADAD3E2}"/>
              </a:ext>
            </a:extLst>
          </p:cNvPr>
          <p:cNvSpPr/>
          <p:nvPr/>
        </p:nvSpPr>
        <p:spPr>
          <a:xfrm>
            <a:off x="6177280" y="2440599"/>
            <a:ext cx="1396230" cy="1112262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Distance Calculation Job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8700B9A-1B51-43C8-9A29-0CBEFF93B641}"/>
              </a:ext>
            </a:extLst>
          </p:cNvPr>
          <p:cNvGrpSpPr/>
          <p:nvPr/>
        </p:nvGrpSpPr>
        <p:grpSpPr>
          <a:xfrm>
            <a:off x="10308090" y="2378282"/>
            <a:ext cx="1604510" cy="1288166"/>
            <a:chOff x="9594446" y="3530600"/>
            <a:chExt cx="1921914" cy="1519264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3FDDFA18-39E4-4033-8202-69CA6CC02B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94446" y="3530600"/>
              <a:ext cx="1921914" cy="1519264"/>
            </a:xfrm>
            <a:custGeom>
              <a:avLst/>
              <a:gdLst>
                <a:gd name="T0" fmla="*/ 463 w 463"/>
                <a:gd name="T1" fmla="*/ 263 h 366"/>
                <a:gd name="T2" fmla="*/ 463 w 463"/>
                <a:gd name="T3" fmla="*/ 0 h 366"/>
                <a:gd name="T4" fmla="*/ 0 w 463"/>
                <a:gd name="T5" fmla="*/ 0 h 366"/>
                <a:gd name="T6" fmla="*/ 0 w 463"/>
                <a:gd name="T7" fmla="*/ 263 h 366"/>
                <a:gd name="T8" fmla="*/ 181 w 463"/>
                <a:gd name="T9" fmla="*/ 263 h 366"/>
                <a:gd name="T10" fmla="*/ 181 w 463"/>
                <a:gd name="T11" fmla="*/ 335 h 366"/>
                <a:gd name="T12" fmla="*/ 109 w 463"/>
                <a:gd name="T13" fmla="*/ 335 h 366"/>
                <a:gd name="T14" fmla="*/ 109 w 463"/>
                <a:gd name="T15" fmla="*/ 366 h 366"/>
                <a:gd name="T16" fmla="*/ 354 w 463"/>
                <a:gd name="T17" fmla="*/ 366 h 366"/>
                <a:gd name="T18" fmla="*/ 354 w 463"/>
                <a:gd name="T19" fmla="*/ 335 h 366"/>
                <a:gd name="T20" fmla="*/ 282 w 463"/>
                <a:gd name="T21" fmla="*/ 335 h 366"/>
                <a:gd name="T22" fmla="*/ 282 w 463"/>
                <a:gd name="T23" fmla="*/ 263 h 366"/>
                <a:gd name="T24" fmla="*/ 463 w 463"/>
                <a:gd name="T25" fmla="*/ 263 h 366"/>
                <a:gd name="T26" fmla="*/ 251 w 463"/>
                <a:gd name="T27" fmla="*/ 333 h 366"/>
                <a:gd name="T28" fmla="*/ 212 w 463"/>
                <a:gd name="T29" fmla="*/ 333 h 366"/>
                <a:gd name="T30" fmla="*/ 212 w 463"/>
                <a:gd name="T31" fmla="*/ 263 h 366"/>
                <a:gd name="T32" fmla="*/ 251 w 463"/>
                <a:gd name="T33" fmla="*/ 263 h 366"/>
                <a:gd name="T34" fmla="*/ 251 w 463"/>
                <a:gd name="T35" fmla="*/ 333 h 366"/>
                <a:gd name="T36" fmla="*/ 251 w 463"/>
                <a:gd name="T37" fmla="*/ 333 h 366"/>
                <a:gd name="T38" fmla="*/ 31 w 463"/>
                <a:gd name="T39" fmla="*/ 232 h 366"/>
                <a:gd name="T40" fmla="*/ 31 w 463"/>
                <a:gd name="T41" fmla="*/ 31 h 366"/>
                <a:gd name="T42" fmla="*/ 432 w 463"/>
                <a:gd name="T43" fmla="*/ 31 h 366"/>
                <a:gd name="T44" fmla="*/ 432 w 463"/>
                <a:gd name="T45" fmla="*/ 232 h 366"/>
                <a:gd name="T46" fmla="*/ 31 w 463"/>
                <a:gd name="T47" fmla="*/ 232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63" h="366">
                  <a:moveTo>
                    <a:pt x="463" y="263"/>
                  </a:moveTo>
                  <a:lnTo>
                    <a:pt x="463" y="0"/>
                  </a:lnTo>
                  <a:lnTo>
                    <a:pt x="0" y="0"/>
                  </a:lnTo>
                  <a:lnTo>
                    <a:pt x="0" y="263"/>
                  </a:lnTo>
                  <a:lnTo>
                    <a:pt x="181" y="263"/>
                  </a:lnTo>
                  <a:lnTo>
                    <a:pt x="181" y="335"/>
                  </a:lnTo>
                  <a:lnTo>
                    <a:pt x="109" y="335"/>
                  </a:lnTo>
                  <a:lnTo>
                    <a:pt x="109" y="366"/>
                  </a:lnTo>
                  <a:lnTo>
                    <a:pt x="354" y="366"/>
                  </a:lnTo>
                  <a:lnTo>
                    <a:pt x="354" y="335"/>
                  </a:lnTo>
                  <a:lnTo>
                    <a:pt x="282" y="335"/>
                  </a:lnTo>
                  <a:lnTo>
                    <a:pt x="282" y="263"/>
                  </a:lnTo>
                  <a:lnTo>
                    <a:pt x="463" y="263"/>
                  </a:lnTo>
                  <a:close/>
                  <a:moveTo>
                    <a:pt x="251" y="333"/>
                  </a:moveTo>
                  <a:lnTo>
                    <a:pt x="212" y="333"/>
                  </a:lnTo>
                  <a:lnTo>
                    <a:pt x="212" y="263"/>
                  </a:lnTo>
                  <a:lnTo>
                    <a:pt x="251" y="263"/>
                  </a:lnTo>
                  <a:lnTo>
                    <a:pt x="251" y="333"/>
                  </a:lnTo>
                  <a:lnTo>
                    <a:pt x="251" y="333"/>
                  </a:lnTo>
                  <a:close/>
                  <a:moveTo>
                    <a:pt x="31" y="232"/>
                  </a:moveTo>
                  <a:lnTo>
                    <a:pt x="31" y="31"/>
                  </a:lnTo>
                  <a:lnTo>
                    <a:pt x="432" y="31"/>
                  </a:lnTo>
                  <a:lnTo>
                    <a:pt x="432" y="232"/>
                  </a:lnTo>
                  <a:lnTo>
                    <a:pt x="31" y="23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C14D559-C2D7-4940-85FE-F76E5F1D8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36030" y="3596640"/>
              <a:ext cx="1038745" cy="90932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10D1018-3D30-4752-B22F-90805134EAD7}"/>
              </a:ext>
            </a:extLst>
          </p:cNvPr>
          <p:cNvGrpSpPr/>
          <p:nvPr/>
        </p:nvGrpSpPr>
        <p:grpSpPr>
          <a:xfrm>
            <a:off x="101469" y="4399227"/>
            <a:ext cx="1125254" cy="1142180"/>
            <a:chOff x="849218" y="1318217"/>
            <a:chExt cx="1125254" cy="114218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613864A-8712-4FF2-803D-95F4207099E8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19" name="Freeform 482">
                <a:extLst>
                  <a:ext uri="{FF2B5EF4-FFF2-40B4-BE49-F238E27FC236}">
                    <a16:creationId xmlns:a16="http://schemas.microsoft.com/office/drawing/2014/main" id="{0438EC84-A0D4-428A-810A-F3A05DF7E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483">
                <a:extLst>
                  <a:ext uri="{FF2B5EF4-FFF2-40B4-BE49-F238E27FC236}">
                    <a16:creationId xmlns:a16="http://schemas.microsoft.com/office/drawing/2014/main" id="{72C6C849-4DE3-47BD-A137-ED34243D05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484">
                <a:extLst>
                  <a:ext uri="{FF2B5EF4-FFF2-40B4-BE49-F238E27FC236}">
                    <a16:creationId xmlns:a16="http://schemas.microsoft.com/office/drawing/2014/main" id="{B829AECB-4C37-478A-9F6D-E7DF58843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485">
                <a:extLst>
                  <a:ext uri="{FF2B5EF4-FFF2-40B4-BE49-F238E27FC236}">
                    <a16:creationId xmlns:a16="http://schemas.microsoft.com/office/drawing/2014/main" id="{020FC2B9-4D7B-4A0C-B593-4161BE5792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486">
                <a:extLst>
                  <a:ext uri="{FF2B5EF4-FFF2-40B4-BE49-F238E27FC236}">
                    <a16:creationId xmlns:a16="http://schemas.microsoft.com/office/drawing/2014/main" id="{EC329BF9-6D47-458E-AB2E-325D5AF3A8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487">
                <a:extLst>
                  <a:ext uri="{FF2B5EF4-FFF2-40B4-BE49-F238E27FC236}">
                    <a16:creationId xmlns:a16="http://schemas.microsoft.com/office/drawing/2014/main" id="{FB987D79-BB8D-4724-B9CF-3A936EEA1B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488">
                <a:extLst>
                  <a:ext uri="{FF2B5EF4-FFF2-40B4-BE49-F238E27FC236}">
                    <a16:creationId xmlns:a16="http://schemas.microsoft.com/office/drawing/2014/main" id="{B437661A-A093-45B4-8377-2982127480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5F87AE5-525F-4C6D-B2DA-7DC591FB92F2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A5F5A2F9-BBC2-41FD-8360-53DF58762862}"/>
              </a:ext>
            </a:extLst>
          </p:cNvPr>
          <p:cNvSpPr/>
          <p:nvPr/>
        </p:nvSpPr>
        <p:spPr>
          <a:xfrm>
            <a:off x="1918256" y="4386026"/>
            <a:ext cx="569589" cy="1227849"/>
          </a:xfrm>
          <a:prstGeom prst="flowChartMagneticDisk">
            <a:avLst/>
          </a:prstGeom>
          <a:solidFill>
            <a:srgbClr val="FFFF0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Q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7" name="Scroll: Vertical 26">
            <a:extLst>
              <a:ext uri="{FF2B5EF4-FFF2-40B4-BE49-F238E27FC236}">
                <a16:creationId xmlns:a16="http://schemas.microsoft.com/office/drawing/2014/main" id="{56041796-5B86-4F00-BA54-330BE4EA9B99}"/>
              </a:ext>
            </a:extLst>
          </p:cNvPr>
          <p:cNvSpPr/>
          <p:nvPr/>
        </p:nvSpPr>
        <p:spPr>
          <a:xfrm>
            <a:off x="1608965" y="2500233"/>
            <a:ext cx="1396230" cy="1040885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IoT GW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395DC3-D672-4EFA-803D-0F6A5B6EF8E4}"/>
              </a:ext>
            </a:extLst>
          </p:cNvPr>
          <p:cNvGrpSpPr/>
          <p:nvPr/>
        </p:nvGrpSpPr>
        <p:grpSpPr>
          <a:xfrm>
            <a:off x="8373240" y="2350955"/>
            <a:ext cx="1158336" cy="1339437"/>
            <a:chOff x="7541260" y="4326959"/>
            <a:chExt cx="1404620" cy="1562411"/>
          </a:xfrm>
        </p:grpSpPr>
        <p:pic>
          <p:nvPicPr>
            <p:cNvPr id="2052" name="Picture 4" descr="https://docs.influxdata.com/img/influx-logo-cubo-dark.png">
              <a:extLst>
                <a:ext uri="{FF2B5EF4-FFF2-40B4-BE49-F238E27FC236}">
                  <a16:creationId xmlns:a16="http://schemas.microsoft.com/office/drawing/2014/main" id="{0178E19B-9796-49E7-AA7A-ED6D0F7E85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41260" y="4326959"/>
              <a:ext cx="1404620" cy="1269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79D9462-F332-4F4C-AF88-D86C7A2C13E2}"/>
                </a:ext>
              </a:extLst>
            </p:cNvPr>
            <p:cNvSpPr txBox="1"/>
            <p:nvPr/>
          </p:nvSpPr>
          <p:spPr>
            <a:xfrm>
              <a:off x="7581900" y="5612371"/>
              <a:ext cx="13233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黑体" panose="02010609060101010101" pitchFamily="49" charset="-122"/>
                  <a:cs typeface="+mn-cs"/>
                </a:rPr>
                <a:t>InfluxDB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4088786-AB2D-4470-AF22-A4CF51CF4303}"/>
              </a:ext>
            </a:extLst>
          </p:cNvPr>
          <p:cNvGrpSpPr/>
          <p:nvPr/>
        </p:nvGrpSpPr>
        <p:grpSpPr>
          <a:xfrm>
            <a:off x="1184325" y="5094036"/>
            <a:ext cx="664267" cy="107884"/>
            <a:chOff x="1864347" y="5970980"/>
            <a:chExt cx="2422369" cy="505534"/>
          </a:xfrm>
        </p:grpSpPr>
        <p:sp>
          <p:nvSpPr>
            <p:cNvPr id="33" name="Freeform 152">
              <a:extLst>
                <a:ext uri="{FF2B5EF4-FFF2-40B4-BE49-F238E27FC236}">
                  <a16:creationId xmlns:a16="http://schemas.microsoft.com/office/drawing/2014/main" id="{AF76B7CA-B1C7-4F70-B7DB-71B9B46BA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" name="Freeform 153">
              <a:extLst>
                <a:ext uri="{FF2B5EF4-FFF2-40B4-BE49-F238E27FC236}">
                  <a16:creationId xmlns:a16="http://schemas.microsoft.com/office/drawing/2014/main" id="{7F4DDAC5-F223-43C1-B60E-F50212DCE3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" name="Freeform 154">
              <a:extLst>
                <a:ext uri="{FF2B5EF4-FFF2-40B4-BE49-F238E27FC236}">
                  <a16:creationId xmlns:a16="http://schemas.microsoft.com/office/drawing/2014/main" id="{D50D5E06-C350-4A0D-9FB2-F651B3525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" name="Freeform 155">
              <a:extLst>
                <a:ext uri="{FF2B5EF4-FFF2-40B4-BE49-F238E27FC236}">
                  <a16:creationId xmlns:a16="http://schemas.microsoft.com/office/drawing/2014/main" id="{3D145822-456B-4610-BC7B-25FF928C0E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" name="Freeform 156">
              <a:extLst>
                <a:ext uri="{FF2B5EF4-FFF2-40B4-BE49-F238E27FC236}">
                  <a16:creationId xmlns:a16="http://schemas.microsoft.com/office/drawing/2014/main" id="{A8AC9F5C-0963-41AE-84AC-2872BD066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" name="Freeform 157">
              <a:extLst>
                <a:ext uri="{FF2B5EF4-FFF2-40B4-BE49-F238E27FC236}">
                  <a16:creationId xmlns:a16="http://schemas.microsoft.com/office/drawing/2014/main" id="{DEBB4A6C-3F27-4A30-BD0B-0466D31E11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" name="Freeform 158">
              <a:extLst>
                <a:ext uri="{FF2B5EF4-FFF2-40B4-BE49-F238E27FC236}">
                  <a16:creationId xmlns:a16="http://schemas.microsoft.com/office/drawing/2014/main" id="{4AA7F42B-5923-4A75-886B-2D6A04477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" name="Freeform 159">
              <a:extLst>
                <a:ext uri="{FF2B5EF4-FFF2-40B4-BE49-F238E27FC236}">
                  <a16:creationId xmlns:a16="http://schemas.microsoft.com/office/drawing/2014/main" id="{BBBDC2BB-1EF9-4CA3-BA3E-76DFD41F4E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" name="Freeform 160">
              <a:extLst>
                <a:ext uri="{FF2B5EF4-FFF2-40B4-BE49-F238E27FC236}">
                  <a16:creationId xmlns:a16="http://schemas.microsoft.com/office/drawing/2014/main" id="{8FEC6BC2-0EEA-4886-909E-D82729B0C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" name="Freeform 161">
              <a:extLst>
                <a:ext uri="{FF2B5EF4-FFF2-40B4-BE49-F238E27FC236}">
                  <a16:creationId xmlns:a16="http://schemas.microsoft.com/office/drawing/2014/main" id="{F6597DDC-BFA2-4AB4-8FF0-78F997505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" name="Freeform 162">
              <a:extLst>
                <a:ext uri="{FF2B5EF4-FFF2-40B4-BE49-F238E27FC236}">
                  <a16:creationId xmlns:a16="http://schemas.microsoft.com/office/drawing/2014/main" id="{CA55FF54-72FF-40EC-842E-72ED130917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" name="Freeform 163">
              <a:extLst>
                <a:ext uri="{FF2B5EF4-FFF2-40B4-BE49-F238E27FC236}">
                  <a16:creationId xmlns:a16="http://schemas.microsoft.com/office/drawing/2014/main" id="{E52DBC62-1D0F-4546-9C91-3FF2CF97C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" name="Freeform 164">
              <a:extLst>
                <a:ext uri="{FF2B5EF4-FFF2-40B4-BE49-F238E27FC236}">
                  <a16:creationId xmlns:a16="http://schemas.microsoft.com/office/drawing/2014/main" id="{6B6DDC5A-32F7-4F0A-BCC9-7567D94B43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" name="Freeform 165">
              <a:extLst>
                <a:ext uri="{FF2B5EF4-FFF2-40B4-BE49-F238E27FC236}">
                  <a16:creationId xmlns:a16="http://schemas.microsoft.com/office/drawing/2014/main" id="{3153746E-B647-43A7-9985-850C45CC8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" name="Freeform 166">
              <a:extLst>
                <a:ext uri="{FF2B5EF4-FFF2-40B4-BE49-F238E27FC236}">
                  <a16:creationId xmlns:a16="http://schemas.microsoft.com/office/drawing/2014/main" id="{85074F75-2E22-4304-BEAF-DC0CA14E8F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" name="Freeform 167">
              <a:extLst>
                <a:ext uri="{FF2B5EF4-FFF2-40B4-BE49-F238E27FC236}">
                  <a16:creationId xmlns:a16="http://schemas.microsoft.com/office/drawing/2014/main" id="{676FE0A1-238D-4FCE-9915-69445A343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" name="Freeform 168">
              <a:extLst>
                <a:ext uri="{FF2B5EF4-FFF2-40B4-BE49-F238E27FC236}">
                  <a16:creationId xmlns:a16="http://schemas.microsoft.com/office/drawing/2014/main" id="{E098DDFF-517B-4EB7-96C4-CD1BB1B625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" name="Freeform 169">
              <a:extLst>
                <a:ext uri="{FF2B5EF4-FFF2-40B4-BE49-F238E27FC236}">
                  <a16:creationId xmlns:a16="http://schemas.microsoft.com/office/drawing/2014/main" id="{8734FE90-EC28-40C8-92FF-98804E05FA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" name="Freeform 170">
              <a:extLst>
                <a:ext uri="{FF2B5EF4-FFF2-40B4-BE49-F238E27FC236}">
                  <a16:creationId xmlns:a16="http://schemas.microsoft.com/office/drawing/2014/main" id="{D30C4DF7-7BF2-4FC5-86C2-C6BD60A9A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" name="Freeform 171">
              <a:extLst>
                <a:ext uri="{FF2B5EF4-FFF2-40B4-BE49-F238E27FC236}">
                  <a16:creationId xmlns:a16="http://schemas.microsoft.com/office/drawing/2014/main" id="{D28FDD54-546C-4AA3-A628-CC87577B16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" name="Freeform 172">
              <a:extLst>
                <a:ext uri="{FF2B5EF4-FFF2-40B4-BE49-F238E27FC236}">
                  <a16:creationId xmlns:a16="http://schemas.microsoft.com/office/drawing/2014/main" id="{6AA81FF3-E098-4266-9089-FD266B3E8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" name="Freeform 173">
              <a:extLst>
                <a:ext uri="{FF2B5EF4-FFF2-40B4-BE49-F238E27FC236}">
                  <a16:creationId xmlns:a16="http://schemas.microsoft.com/office/drawing/2014/main" id="{7591B67E-4566-42E0-8959-143FE53564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" name="Freeform 174">
              <a:extLst>
                <a:ext uri="{FF2B5EF4-FFF2-40B4-BE49-F238E27FC236}">
                  <a16:creationId xmlns:a16="http://schemas.microsoft.com/office/drawing/2014/main" id="{66B22C30-C232-48AC-B03A-C6BE4E9D2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" name="Freeform 175">
              <a:extLst>
                <a:ext uri="{FF2B5EF4-FFF2-40B4-BE49-F238E27FC236}">
                  <a16:creationId xmlns:a16="http://schemas.microsoft.com/office/drawing/2014/main" id="{D3D0D33D-5647-4470-A915-4EA49904AC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" name="Freeform 176">
              <a:extLst>
                <a:ext uri="{FF2B5EF4-FFF2-40B4-BE49-F238E27FC236}">
                  <a16:creationId xmlns:a16="http://schemas.microsoft.com/office/drawing/2014/main" id="{CD9C472C-54D1-4D85-82D0-27E75EE82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" name="Freeform 177">
              <a:extLst>
                <a:ext uri="{FF2B5EF4-FFF2-40B4-BE49-F238E27FC236}">
                  <a16:creationId xmlns:a16="http://schemas.microsoft.com/office/drawing/2014/main" id="{B90D6D62-8AB5-4457-AB7F-4BAE8B3FFE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" name="Freeform 178">
              <a:extLst>
                <a:ext uri="{FF2B5EF4-FFF2-40B4-BE49-F238E27FC236}">
                  <a16:creationId xmlns:a16="http://schemas.microsoft.com/office/drawing/2014/main" id="{6CFEFD85-DBF2-42B5-8873-CB176A80F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" name="Freeform 179">
              <a:extLst>
                <a:ext uri="{FF2B5EF4-FFF2-40B4-BE49-F238E27FC236}">
                  <a16:creationId xmlns:a16="http://schemas.microsoft.com/office/drawing/2014/main" id="{2D67E6DF-4667-4C85-B2F7-FDB5CAA07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" name="Freeform 180">
              <a:extLst>
                <a:ext uri="{FF2B5EF4-FFF2-40B4-BE49-F238E27FC236}">
                  <a16:creationId xmlns:a16="http://schemas.microsoft.com/office/drawing/2014/main" id="{C88E5110-DA8E-4D7A-92A7-473DB99E7C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" name="Freeform 181">
              <a:extLst>
                <a:ext uri="{FF2B5EF4-FFF2-40B4-BE49-F238E27FC236}">
                  <a16:creationId xmlns:a16="http://schemas.microsoft.com/office/drawing/2014/main" id="{2C60EB36-9C0B-4A4F-B811-8BDB43DDE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" name="Freeform 185">
              <a:extLst>
                <a:ext uri="{FF2B5EF4-FFF2-40B4-BE49-F238E27FC236}">
                  <a16:creationId xmlns:a16="http://schemas.microsoft.com/office/drawing/2014/main" id="{CEE06929-3DFA-4F0A-A1BF-BDA253E70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" name="Freeform 186">
              <a:extLst>
                <a:ext uri="{FF2B5EF4-FFF2-40B4-BE49-F238E27FC236}">
                  <a16:creationId xmlns:a16="http://schemas.microsoft.com/office/drawing/2014/main" id="{B4937F6B-06E7-4869-9BE4-2E8A13033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65" name="Freeform 15">
            <a:extLst>
              <a:ext uri="{FF2B5EF4-FFF2-40B4-BE49-F238E27FC236}">
                <a16:creationId xmlns:a16="http://schemas.microsoft.com/office/drawing/2014/main" id="{EE6E2C51-73AE-4079-8104-9B89D23B4539}"/>
              </a:ext>
            </a:extLst>
          </p:cNvPr>
          <p:cNvSpPr>
            <a:spLocks/>
          </p:cNvSpPr>
          <p:nvPr/>
        </p:nvSpPr>
        <p:spPr bwMode="auto">
          <a:xfrm rot="16200000">
            <a:off x="1890495" y="374877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6" name="Freeform 15">
            <a:extLst>
              <a:ext uri="{FF2B5EF4-FFF2-40B4-BE49-F238E27FC236}">
                <a16:creationId xmlns:a16="http://schemas.microsoft.com/office/drawing/2014/main" id="{C75F6296-8DEB-46C2-8A31-BE1407C6DC35}"/>
              </a:ext>
            </a:extLst>
          </p:cNvPr>
          <p:cNvSpPr>
            <a:spLocks/>
          </p:cNvSpPr>
          <p:nvPr/>
        </p:nvSpPr>
        <p:spPr bwMode="auto">
          <a:xfrm>
            <a:off x="3052076" y="2819778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8" name="Freeform 15">
            <a:extLst>
              <a:ext uri="{FF2B5EF4-FFF2-40B4-BE49-F238E27FC236}">
                <a16:creationId xmlns:a16="http://schemas.microsoft.com/office/drawing/2014/main" id="{2656BDC5-ACC2-44B1-8929-69341B898F5F}"/>
              </a:ext>
            </a:extLst>
          </p:cNvPr>
          <p:cNvSpPr>
            <a:spLocks/>
          </p:cNvSpPr>
          <p:nvPr/>
        </p:nvSpPr>
        <p:spPr bwMode="auto">
          <a:xfrm>
            <a:off x="5418000" y="280544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9" name="Freeform 15">
            <a:extLst>
              <a:ext uri="{FF2B5EF4-FFF2-40B4-BE49-F238E27FC236}">
                <a16:creationId xmlns:a16="http://schemas.microsoft.com/office/drawing/2014/main" id="{17F361FF-F76A-41F5-9688-A093EBC3C8C5}"/>
              </a:ext>
            </a:extLst>
          </p:cNvPr>
          <p:cNvSpPr>
            <a:spLocks/>
          </p:cNvSpPr>
          <p:nvPr/>
        </p:nvSpPr>
        <p:spPr bwMode="auto">
          <a:xfrm>
            <a:off x="7636454" y="277767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0" name="Freeform 15">
            <a:extLst>
              <a:ext uri="{FF2B5EF4-FFF2-40B4-BE49-F238E27FC236}">
                <a16:creationId xmlns:a16="http://schemas.microsoft.com/office/drawing/2014/main" id="{1E5A7586-C840-4B97-A9F0-A25A76391314}"/>
              </a:ext>
            </a:extLst>
          </p:cNvPr>
          <p:cNvSpPr>
            <a:spLocks/>
          </p:cNvSpPr>
          <p:nvPr/>
        </p:nvSpPr>
        <p:spPr bwMode="auto">
          <a:xfrm>
            <a:off x="9598058" y="2719272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1F2404-B46C-4BA8-80AD-ECAAC18ED2A7}"/>
              </a:ext>
            </a:extLst>
          </p:cNvPr>
          <p:cNvSpPr txBox="1"/>
          <p:nvPr/>
        </p:nvSpPr>
        <p:spPr>
          <a:xfrm>
            <a:off x="742386" y="1551232"/>
            <a:ext cx="3575352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实时消费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MQTT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topic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中的数据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通过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Pravega Writer API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将数据实时写入到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 Stream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中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E81E9E6-7F1D-417A-9FB1-42FE11EF18C3}"/>
              </a:ext>
            </a:extLst>
          </p:cNvPr>
          <p:cNvSpPr txBox="1"/>
          <p:nvPr/>
        </p:nvSpPr>
        <p:spPr>
          <a:xfrm>
            <a:off x="5326464" y="1242959"/>
            <a:ext cx="3782184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通过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Pravega Reader API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读取数据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定义固定时间窗口进行计算，执行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应用逻辑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输出计算结果到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Influx DB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5C9786F-BC3D-4711-9880-821E78A12392}"/>
              </a:ext>
            </a:extLst>
          </p:cNvPr>
          <p:cNvSpPr/>
          <p:nvPr/>
        </p:nvSpPr>
        <p:spPr>
          <a:xfrm>
            <a:off x="59347" y="5639499"/>
            <a:ext cx="29407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距离传感器数据实时通过树莓派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Pi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写入到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MQTT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topic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8216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33EFA1F-32E9-4F66-B0D3-59FCFF55D2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357240"/>
            <a:ext cx="1809541" cy="443198"/>
          </a:xfrm>
        </p:spPr>
        <p:txBody>
          <a:bodyPr/>
          <a:lstStyle/>
          <a:p>
            <a:r>
              <a:rPr lang="zh-CN" altLang="en-US" sz="3200" dirty="0"/>
              <a:t>工具准备</a:t>
            </a:r>
            <a:endParaRPr lang="en-US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4620CF-103C-474F-B985-439C9D2F399E}"/>
              </a:ext>
            </a:extLst>
          </p:cNvPr>
          <p:cNvSpPr txBox="1"/>
          <p:nvPr/>
        </p:nvSpPr>
        <p:spPr>
          <a:xfrm>
            <a:off x="541326" y="1219926"/>
            <a:ext cx="10446713" cy="36881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MobaXterm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https://mobaxterm.mobatek.net/download.html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FireFox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https://www.mozilla.org/en-US/firefox/new/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IntelliJ IDEA Community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https://www.jetbrains.com/idea/download/#section=windows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Jav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a SDK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https://www.oracle.com/technetwork/java/javase/downloads/jdk8-downloads-2133151.html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64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23D7C23D-4583-4D5A-B1D2-677A103B9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467360"/>
            <a:ext cx="2694633" cy="515958"/>
          </a:xfrm>
        </p:spPr>
        <p:txBody>
          <a:bodyPr/>
          <a:lstStyle/>
          <a:p>
            <a:r>
              <a:rPr lang="zh-CN" altLang="en-US" sz="3200" dirty="0"/>
              <a:t>运行环境准备</a:t>
            </a:r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733919-9521-4727-BAC3-2A699D8D088A}"/>
              </a:ext>
            </a:extLst>
          </p:cNvPr>
          <p:cNvSpPr/>
          <p:nvPr/>
        </p:nvSpPr>
        <p:spPr>
          <a:xfrm>
            <a:off x="541326" y="1329398"/>
            <a:ext cx="11030913" cy="3365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Open Java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http://openjdk.java.net/install/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https://docs.docker.com/install/linux/docker-ce/ubuntu/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egistry server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https://docs.docker.com/registry/deploying/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Compose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https://docs.docker.com/compose/install/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4610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1A8C3-B3BB-4B79-9282-B21B5D139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470934"/>
            <a:ext cx="9982200" cy="553998"/>
          </a:xfrm>
        </p:spPr>
        <p:txBody>
          <a:bodyPr/>
          <a:lstStyle/>
          <a:p>
            <a:r>
              <a:rPr lang="en-US" sz="4000" dirty="0"/>
              <a:t>How to setup IDE</a:t>
            </a:r>
          </a:p>
        </p:txBody>
      </p:sp>
      <p:pic>
        <p:nvPicPr>
          <p:cNvPr id="1026" name="Picture 4">
            <a:extLst>
              <a:ext uri="{FF2B5EF4-FFF2-40B4-BE49-F238E27FC236}">
                <a16:creationId xmlns:a16="http://schemas.microsoft.com/office/drawing/2014/main" id="{654BF5C2-70D0-474F-8CF7-2C9E72CF6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2" y="2699069"/>
            <a:ext cx="6034873" cy="3431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5">
            <a:extLst>
              <a:ext uri="{FF2B5EF4-FFF2-40B4-BE49-F238E27FC236}">
                <a16:creationId xmlns:a16="http://schemas.microsoft.com/office/drawing/2014/main" id="{B4CD907F-4EDC-4931-9DAF-51DD03F29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937" y="2429865"/>
            <a:ext cx="5940425" cy="397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8A22A5A-9487-4680-8BE5-3C3CCC88D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80" y="1394274"/>
            <a:ext cx="5994815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 Project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settings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plugins and install Lombok plugin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Select Project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File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settings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Build,Execution,Deployment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Annotation Process 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6ED62D-F5CA-4BA1-A5D1-FE306E3271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80279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4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51F1E4-85A3-451C-8D00-980D328FF897}"/>
              </a:ext>
            </a:extLst>
          </p:cNvPr>
          <p:cNvSpPr/>
          <p:nvPr/>
        </p:nvSpPr>
        <p:spPr>
          <a:xfrm>
            <a:off x="6155150" y="160387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Select Project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File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settings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Build Tools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Gradle </a:t>
            </a:r>
            <a:endParaRPr kumimoji="0" lang="en-US" altLang="en-US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Wingdings" panose="05000000000000000000" pitchFamily="2" charset="2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5819BC-640A-494C-A43F-CC56BB0ADE6B}"/>
              </a:ext>
            </a:extLst>
          </p:cNvPr>
          <p:cNvCxnSpPr>
            <a:cxnSpLocks/>
          </p:cNvCxnSpPr>
          <p:nvPr/>
        </p:nvCxnSpPr>
        <p:spPr>
          <a:xfrm>
            <a:off x="6155150" y="1024932"/>
            <a:ext cx="0" cy="5702439"/>
          </a:xfrm>
          <a:prstGeom prst="line">
            <a:avLst/>
          </a:prstGeom>
          <a:ln w="28575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966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58D4-D68C-4340-BC17-4DD160B2A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修改部署配置文件 </a:t>
            </a:r>
            <a:r>
              <a:rPr lang="en-US" altLang="zh-CN" dirty="0"/>
              <a:t>– docker-</a:t>
            </a:r>
            <a:r>
              <a:rPr lang="en-US" altLang="zh-CN" dirty="0" err="1"/>
              <a:t>compose.yml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B757C-4D41-4FEF-A2A3-3FC8860C1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488"/>
            <a:ext cx="11430000" cy="4419600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zh-CN" altLang="en-US" sz="1600" dirty="0"/>
              <a:t>主要修改网络相关参数</a:t>
            </a:r>
            <a:r>
              <a:rPr lang="en-US" altLang="zh-CN" sz="1600" dirty="0"/>
              <a:t>, </a:t>
            </a:r>
            <a:r>
              <a:rPr lang="zh-CN" altLang="en-US" sz="1600" dirty="0"/>
              <a:t>指定</a:t>
            </a:r>
            <a:r>
              <a:rPr lang="en-US" altLang="zh-CN" sz="1600" dirty="0"/>
              <a:t>IP</a:t>
            </a:r>
            <a:r>
              <a:rPr lang="zh-CN" altLang="en-US" sz="1600" dirty="0"/>
              <a:t>为运行环境中的可用</a:t>
            </a:r>
            <a:r>
              <a:rPr lang="en-US" altLang="zh-CN" sz="1600" dirty="0"/>
              <a:t>IP</a:t>
            </a:r>
            <a:r>
              <a:rPr lang="zh-CN" altLang="en-US" sz="1600" dirty="0"/>
              <a:t>（不可为</a:t>
            </a:r>
            <a:r>
              <a:rPr lang="en-US" altLang="zh-CN" sz="1600" dirty="0"/>
              <a:t>127.0.0.1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>
              <a:spcBef>
                <a:spcPts val="1200"/>
              </a:spcBef>
            </a:pPr>
            <a:endParaRPr lang="en-US" altLang="zh-CN" sz="1600" dirty="0"/>
          </a:p>
          <a:p>
            <a:pPr>
              <a:spcBef>
                <a:spcPts val="1200"/>
              </a:spcBef>
            </a:pPr>
            <a:r>
              <a:rPr lang="en-US" sz="1600" dirty="0"/>
              <a:t>Services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Pravega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environment: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     HOST_IP: 192.168.188.130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mqttwriter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pravegagw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PRAVEGA_CONTROLLER: tcp://192.168.188.130:9090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1">
              <a:spcBef>
                <a:spcPts val="1200"/>
              </a:spcBef>
            </a:pPr>
            <a:r>
              <a:rPr lang="en-US" altLang="zh-CN" sz="1200" dirty="0"/>
              <a:t>Grafana</a:t>
            </a:r>
          </a:p>
          <a:p>
            <a:pPr lvl="2">
              <a:spcBef>
                <a:spcPts val="1200"/>
              </a:spcBef>
            </a:pPr>
            <a:r>
              <a:rPr lang="en-US" altLang="zh-CN" sz="1200" dirty="0">
                <a:solidFill>
                  <a:schemeClr val="tx1"/>
                </a:solidFill>
              </a:rPr>
              <a:t>./Visualization/Config/</a:t>
            </a:r>
            <a:r>
              <a:rPr lang="en-US" altLang="zh-CN" sz="1200" dirty="0" err="1">
                <a:solidFill>
                  <a:schemeClr val="tx1"/>
                </a:solidFill>
              </a:rPr>
              <a:t>influxdb-datasource.yaml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lvl="3">
              <a:spcBef>
                <a:spcPts val="1200"/>
              </a:spcBef>
            </a:pPr>
            <a:r>
              <a:rPr lang="en-US" altLang="zh-CN"/>
              <a:t>url: http://192.168.188.130:8086</a:t>
            </a:r>
            <a:endParaRPr lang="en-US" dirty="0"/>
          </a:p>
          <a:p>
            <a:pPr lvl="3">
              <a:lnSpc>
                <a:spcPct val="0"/>
              </a:lnSpc>
              <a:spcBef>
                <a:spcPts val="1200"/>
              </a:spcBef>
            </a:pP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175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本地部署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IoT GW/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Pravage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/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Prageva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/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</a:t>
            </a:r>
            <a:endParaRPr lang="en-US" altLang="zh-CN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412240"/>
            <a:ext cx="11430000" cy="4767030"/>
          </a:xfrm>
        </p:spPr>
        <p:txBody>
          <a:bodyPr/>
          <a:lstStyle/>
          <a:p>
            <a:r>
              <a:rPr lang="zh-CN" altLang="en-US" dirty="0"/>
              <a:t>通过</a:t>
            </a:r>
            <a:r>
              <a:rPr lang="en-US" altLang="zh-CN" dirty="0" err="1"/>
              <a:t>github</a:t>
            </a:r>
            <a:r>
              <a:rPr lang="zh-CN" altLang="en-US" dirty="0"/>
              <a:t>下载代码</a:t>
            </a:r>
            <a:endParaRPr lang="en-US" altLang="zh-CN" dirty="0"/>
          </a:p>
          <a:p>
            <a:r>
              <a:rPr lang="zh-CN" altLang="en-US" dirty="0"/>
              <a:t>进入工作目录 </a:t>
            </a:r>
            <a:endParaRPr lang="en-US" altLang="zh-CN" dirty="0"/>
          </a:p>
          <a:p>
            <a:pPr lvl="1"/>
            <a:r>
              <a:rPr lang="en-US" altLang="zh-CN" dirty="0"/>
              <a:t>cd /home/ubuntu/</a:t>
            </a:r>
            <a:r>
              <a:rPr lang="en-US" altLang="zh-CN" dirty="0" err="1"/>
              <a:t>piedpiper</a:t>
            </a:r>
            <a:r>
              <a:rPr lang="en-US" altLang="zh-CN" dirty="0"/>
              <a:t>/</a:t>
            </a:r>
            <a:r>
              <a:rPr lang="en-US" altLang="zh-CN" dirty="0" err="1"/>
              <a:t>DistanceCalculation</a:t>
            </a:r>
            <a:r>
              <a:rPr lang="en-US" altLang="zh-CN" dirty="0"/>
              <a:t>/</a:t>
            </a:r>
          </a:p>
          <a:p>
            <a:r>
              <a:rPr lang="zh-CN" altLang="en-US" dirty="0"/>
              <a:t>部署</a:t>
            </a:r>
            <a:endParaRPr lang="en-US" altLang="zh-CN" dirty="0"/>
          </a:p>
          <a:p>
            <a:pPr lvl="1"/>
            <a:r>
              <a:rPr lang="zh-CN" altLang="en-US" dirty="0"/>
              <a:t>运行 </a:t>
            </a:r>
            <a:r>
              <a:rPr lang="en-US" altLang="zh-CN" dirty="0"/>
              <a:t>docker-compose up </a:t>
            </a:r>
            <a:r>
              <a:rPr lang="zh-CN" altLang="en-US" dirty="0"/>
              <a:t>或者 </a:t>
            </a:r>
            <a:r>
              <a:rPr lang="en-US" altLang="zh-CN" dirty="0"/>
              <a:t>docker-compose up –d (</a:t>
            </a:r>
            <a:r>
              <a:rPr lang="zh-CN" altLang="en-US" dirty="0"/>
              <a:t>后台执行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查看</a:t>
            </a:r>
            <a:endParaRPr lang="en-US" altLang="zh-CN" dirty="0"/>
          </a:p>
          <a:p>
            <a:pPr lvl="1"/>
            <a:r>
              <a:rPr lang="en-US" altLang="zh-CN" dirty="0"/>
              <a:t>docker-compose </a:t>
            </a:r>
            <a:r>
              <a:rPr lang="en-US" altLang="zh-CN" dirty="0" err="1"/>
              <a:t>ps</a:t>
            </a:r>
            <a:endParaRPr lang="en-US" altLang="zh-CN" dirty="0"/>
          </a:p>
          <a:p>
            <a:r>
              <a:rPr lang="zh-CN" altLang="en-US" dirty="0"/>
              <a:t>卸载</a:t>
            </a:r>
            <a:endParaRPr lang="en-US" altLang="zh-CN" dirty="0"/>
          </a:p>
          <a:p>
            <a:pPr lvl="1"/>
            <a:r>
              <a:rPr lang="en-US" altLang="zh-CN" dirty="0"/>
              <a:t>docker-compose down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EF4982-6CA2-4B4B-8FEE-D41F2AED1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34" y="4011461"/>
            <a:ext cx="7342582" cy="73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38855"/>
      </p:ext>
    </p:extLst>
  </p:cSld>
  <p:clrMapOvr>
    <a:masterClrMapping/>
  </p:clrMapOvr>
</p:sld>
</file>

<file path=ppt/theme/theme1.xml><?xml version="1.0" encoding="utf-8"?>
<a:theme xmlns:a="http://schemas.openxmlformats.org/drawingml/2006/main" name="Dell Tech 2019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2700">
          <a:solidFill>
            <a:schemeClr val="bg2"/>
          </a:solidFill>
        </a:ln>
      </a:spPr>
      <a:bodyPr rtlCol="0" anchor="ctr"/>
      <a:lstStyle>
        <a:defPPr algn="ctr">
          <a:defRPr sz="1200" dirty="0" smtClean="0">
            <a:solidFill>
              <a:schemeClr val="bg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ctr"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CC6FE60F-8A6C-4647-987B-00CE3D4BB763}" vid="{115C510D-D93C-4011-B43F-630B9C7000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1253</Words>
  <Application>Microsoft Office PowerPoint</Application>
  <PresentationFormat>宽屏</PresentationFormat>
  <Paragraphs>189</Paragraphs>
  <Slides>25</Slides>
  <Notes>8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Helvetica Neue</vt:lpstr>
      <vt:lpstr>Arial</vt:lpstr>
      <vt:lpstr>Calibri</vt:lpstr>
      <vt:lpstr>Wingdings</vt:lpstr>
      <vt:lpstr>Dell Tech 2019</vt:lpstr>
      <vt:lpstr>Bitmap Image</vt:lpstr>
      <vt:lpstr>Dell EMC  Streaming Data Analytics - Hands-on</vt:lpstr>
      <vt:lpstr>PowerPoint 演示文稿</vt:lpstr>
      <vt:lpstr>PowerPoint 演示文稿</vt:lpstr>
      <vt:lpstr>PowerPoint 演示文稿</vt:lpstr>
      <vt:lpstr>工具准备</vt:lpstr>
      <vt:lpstr>运行环境准备</vt:lpstr>
      <vt:lpstr>How to setup IDE</vt:lpstr>
      <vt:lpstr>修改部署配置文件 – docker-compose.yml</vt:lpstr>
      <vt:lpstr>本地部署IoT GW/Pravage/Prageva/InfluxDB+Grafana</vt:lpstr>
      <vt:lpstr>本地IDE运行Flink Distance Calculation Job -（1）</vt:lpstr>
      <vt:lpstr>本地IDE运行Flink Distance Calculation Job -（2）</vt:lpstr>
      <vt:lpstr>本地IDE运行Flink Distance Calculation Job -（3）</vt:lpstr>
      <vt:lpstr>本地IDE运行Flink Distance Calculation Job -（4）</vt:lpstr>
      <vt:lpstr>本地IDE运行Flink Distance Calculation Job -（5）</vt:lpstr>
      <vt:lpstr>本地IDE运行Flink Distance Calculation Job -（6）</vt:lpstr>
      <vt:lpstr>本地IDE运行Flink Distance Calculation Job -（7）</vt:lpstr>
      <vt:lpstr>本地IDE运行Flink Distance Calculation Job -（8）</vt:lpstr>
      <vt:lpstr>通过grafana查看</vt:lpstr>
      <vt:lpstr>呈现结果</vt:lpstr>
      <vt:lpstr>本地部署Fink cluster</vt:lpstr>
      <vt:lpstr>打包Flink Job应用 - （1）</vt:lpstr>
      <vt:lpstr>打包Flink Job应用 - （2）</vt:lpstr>
      <vt:lpstr>上传Flink App到Flink cluster</vt:lpstr>
      <vt:lpstr>运行Flink App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Dell EMC  Streaming Data Analytics - Hands-on</dc:title>
  <dc:creator>Wang, Chao</dc:creator>
  <cp:lastModifiedBy>Wang Chao</cp:lastModifiedBy>
  <cp:revision>15</cp:revision>
  <dcterms:created xsi:type="dcterms:W3CDTF">2020-02-20T04:02:15Z</dcterms:created>
  <dcterms:modified xsi:type="dcterms:W3CDTF">2020-04-21T05:13:12Z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wangc51@Dell.com</vt:lpwstr>
  </property>
  <property fmtid="{D5CDD505-2E9C-101B-9397-08002B2CF9AE}" pid="5" name="MSIP_Label_17cb76b2-10b8-4fe1-93d4-2202842406cd_SetDate">
    <vt:lpwstr>2020-02-20T04:03:31.4560615Z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Extended_MSFT_Method">
    <vt:lpwstr>Manual</vt:lpwstr>
  </property>
  <property fmtid="{D5CDD505-2E9C-101B-9397-08002B2CF9AE}" pid="9" name="aiplabel">
    <vt:lpwstr>External Public</vt:lpwstr>
  </property>
</Properties>
</file>

<file path=docProps/thumbnail.jpeg>
</file>